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4" r:id="rId1"/>
    <p:sldMasterId id="2147483816" r:id="rId2"/>
    <p:sldMasterId id="2147483828" r:id="rId3"/>
  </p:sldMasterIdLst>
  <p:notesMasterIdLst>
    <p:notesMasterId r:id="rId96"/>
  </p:notesMasterIdLst>
  <p:handoutMasterIdLst>
    <p:handoutMasterId r:id="rId97"/>
  </p:handoutMasterIdLst>
  <p:sldIdLst>
    <p:sldId id="256" r:id="rId4"/>
    <p:sldId id="407" r:id="rId5"/>
    <p:sldId id="304" r:id="rId6"/>
    <p:sldId id="305" r:id="rId7"/>
    <p:sldId id="306" r:id="rId8"/>
    <p:sldId id="440" r:id="rId9"/>
    <p:sldId id="476" r:id="rId10"/>
    <p:sldId id="477" r:id="rId11"/>
    <p:sldId id="478" r:id="rId12"/>
    <p:sldId id="469" r:id="rId13"/>
    <p:sldId id="438" r:id="rId14"/>
    <p:sldId id="462" r:id="rId15"/>
    <p:sldId id="301" r:id="rId16"/>
    <p:sldId id="437" r:id="rId17"/>
    <p:sldId id="389" r:id="rId18"/>
    <p:sldId id="309" r:id="rId19"/>
    <p:sldId id="424" r:id="rId20"/>
    <p:sldId id="479" r:id="rId21"/>
    <p:sldId id="311" r:id="rId22"/>
    <p:sldId id="313" r:id="rId23"/>
    <p:sldId id="453" r:id="rId24"/>
    <p:sldId id="314" r:id="rId25"/>
    <p:sldId id="412" r:id="rId26"/>
    <p:sldId id="390" r:id="rId27"/>
    <p:sldId id="315" r:id="rId28"/>
    <p:sldId id="320" r:id="rId29"/>
    <p:sldId id="324" r:id="rId30"/>
    <p:sldId id="325" r:id="rId31"/>
    <p:sldId id="326" r:id="rId32"/>
    <p:sldId id="391" r:id="rId33"/>
    <p:sldId id="392" r:id="rId34"/>
    <p:sldId id="425" r:id="rId35"/>
    <p:sldId id="328" r:id="rId36"/>
    <p:sldId id="454" r:id="rId37"/>
    <p:sldId id="426" r:id="rId38"/>
    <p:sldId id="427" r:id="rId39"/>
    <p:sldId id="475" r:id="rId40"/>
    <p:sldId id="474" r:id="rId41"/>
    <p:sldId id="428" r:id="rId42"/>
    <p:sldId id="468" r:id="rId43"/>
    <p:sldId id="431" r:id="rId44"/>
    <p:sldId id="432" r:id="rId45"/>
    <p:sldId id="463" r:id="rId46"/>
    <p:sldId id="329" r:id="rId47"/>
    <p:sldId id="331" r:id="rId48"/>
    <p:sldId id="330" r:id="rId49"/>
    <p:sldId id="433" r:id="rId50"/>
    <p:sldId id="434" r:id="rId51"/>
    <p:sldId id="342" r:id="rId52"/>
    <p:sldId id="435" r:id="rId53"/>
    <p:sldId id="480" r:id="rId54"/>
    <p:sldId id="348" r:id="rId55"/>
    <p:sldId id="459" r:id="rId56"/>
    <p:sldId id="444" r:id="rId57"/>
    <p:sldId id="460" r:id="rId58"/>
    <p:sldId id="351" r:id="rId59"/>
    <p:sldId id="417" r:id="rId60"/>
    <p:sldId id="450" r:id="rId61"/>
    <p:sldId id="451" r:id="rId62"/>
    <p:sldId id="347" r:id="rId63"/>
    <p:sldId id="343" r:id="rId64"/>
    <p:sldId id="447" r:id="rId65"/>
    <p:sldId id="464" r:id="rId66"/>
    <p:sldId id="465" r:id="rId67"/>
    <p:sldId id="466" r:id="rId68"/>
    <p:sldId id="467" r:id="rId69"/>
    <p:sldId id="457" r:id="rId70"/>
    <p:sldId id="448" r:id="rId71"/>
    <p:sldId id="458" r:id="rId72"/>
    <p:sldId id="471" r:id="rId73"/>
    <p:sldId id="442" r:id="rId74"/>
    <p:sldId id="441" r:id="rId75"/>
    <p:sldId id="455" r:id="rId76"/>
    <p:sldId id="396" r:id="rId77"/>
    <p:sldId id="353" r:id="rId78"/>
    <p:sldId id="443" r:id="rId79"/>
    <p:sldId id="360" r:id="rId80"/>
    <p:sldId id="350" r:id="rId81"/>
    <p:sldId id="371" r:id="rId82"/>
    <p:sldId id="362" r:id="rId83"/>
    <p:sldId id="367" r:id="rId84"/>
    <p:sldId id="473" r:id="rId85"/>
    <p:sldId id="369" r:id="rId86"/>
    <p:sldId id="370" r:id="rId87"/>
    <p:sldId id="363" r:id="rId88"/>
    <p:sldId id="364" r:id="rId89"/>
    <p:sldId id="436" r:id="rId90"/>
    <p:sldId id="368" r:id="rId91"/>
    <p:sldId id="366" r:id="rId92"/>
    <p:sldId id="452" r:id="rId93"/>
    <p:sldId id="409" r:id="rId94"/>
    <p:sldId id="470" r:id="rId95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  <a:srgbClr val="9966FF"/>
    <a:srgbClr val="FF0000"/>
    <a:srgbClr val="00CC00"/>
    <a:srgbClr val="3333CC"/>
    <a:srgbClr val="FF9900"/>
    <a:srgbClr val="0066FF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319" autoAdjust="0"/>
    <p:restoredTop sz="94660"/>
  </p:normalViewPr>
  <p:slideViewPr>
    <p:cSldViewPr>
      <p:cViewPr varScale="1">
        <p:scale>
          <a:sx n="73" d="100"/>
          <a:sy n="73" d="100"/>
        </p:scale>
        <p:origin x="1446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9762"/>
    </p:cViewPr>
  </p:sorterViewPr>
  <p:notesViewPr>
    <p:cSldViewPr>
      <p:cViewPr varScale="1">
        <p:scale>
          <a:sx n="53" d="100"/>
          <a:sy n="53" d="100"/>
        </p:scale>
        <p:origin x="-1686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76" Type="http://schemas.openxmlformats.org/officeDocument/2006/relationships/slide" Target="slides/slide73.xml"/><Relationship Id="rId84" Type="http://schemas.openxmlformats.org/officeDocument/2006/relationships/slide" Target="slides/slide81.xml"/><Relationship Id="rId89" Type="http://schemas.openxmlformats.org/officeDocument/2006/relationships/slide" Target="slides/slide86.xml"/><Relationship Id="rId97" Type="http://schemas.openxmlformats.org/officeDocument/2006/relationships/handoutMaster" Target="handoutMasters/handoutMaster1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92" Type="http://schemas.openxmlformats.org/officeDocument/2006/relationships/slide" Target="slides/slide8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slide" Target="slides/slide63.xml"/><Relationship Id="rId74" Type="http://schemas.openxmlformats.org/officeDocument/2006/relationships/slide" Target="slides/slide71.xml"/><Relationship Id="rId79" Type="http://schemas.openxmlformats.org/officeDocument/2006/relationships/slide" Target="slides/slide76.xml"/><Relationship Id="rId87" Type="http://schemas.openxmlformats.org/officeDocument/2006/relationships/slide" Target="slides/slide84.xml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82" Type="http://schemas.openxmlformats.org/officeDocument/2006/relationships/slide" Target="slides/slide79.xml"/><Relationship Id="rId90" Type="http://schemas.openxmlformats.org/officeDocument/2006/relationships/slide" Target="slides/slide87.xml"/><Relationship Id="rId95" Type="http://schemas.openxmlformats.org/officeDocument/2006/relationships/slide" Target="slides/slide92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77" Type="http://schemas.openxmlformats.org/officeDocument/2006/relationships/slide" Target="slides/slide74.xml"/><Relationship Id="rId100" Type="http://schemas.openxmlformats.org/officeDocument/2006/relationships/theme" Target="theme/theme1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80" Type="http://schemas.openxmlformats.org/officeDocument/2006/relationships/slide" Target="slides/slide77.xml"/><Relationship Id="rId85" Type="http://schemas.openxmlformats.org/officeDocument/2006/relationships/slide" Target="slides/slide82.xml"/><Relationship Id="rId93" Type="http://schemas.openxmlformats.org/officeDocument/2006/relationships/slide" Target="slides/slide90.xml"/><Relationship Id="rId9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83" Type="http://schemas.openxmlformats.org/officeDocument/2006/relationships/slide" Target="slides/slide80.xml"/><Relationship Id="rId88" Type="http://schemas.openxmlformats.org/officeDocument/2006/relationships/slide" Target="slides/slide85.xml"/><Relationship Id="rId91" Type="http://schemas.openxmlformats.org/officeDocument/2006/relationships/slide" Target="slides/slide88.xml"/><Relationship Id="rId96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81" Type="http://schemas.openxmlformats.org/officeDocument/2006/relationships/slide" Target="slides/slide78.xml"/><Relationship Id="rId86" Type="http://schemas.openxmlformats.org/officeDocument/2006/relationships/slide" Target="slides/slide83.xml"/><Relationship Id="rId94" Type="http://schemas.openxmlformats.org/officeDocument/2006/relationships/slide" Target="slides/slide91.xml"/><Relationship Id="rId99" Type="http://schemas.openxmlformats.org/officeDocument/2006/relationships/viewProps" Target="viewProps.xml"/><Relationship Id="rId101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826FE25E-6582-4FD1-B050-70A2E003E61D}" type="datetimeFigureOut">
              <a:rPr lang="ru-RU"/>
              <a:pPr>
                <a:defRPr/>
              </a:pPr>
              <a:t>07.09.2020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2374AEC2-B6B9-4229-80BE-78B7847D4F25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854F91B0-D20E-4EDB-B6D9-EDCDBF210CDC}" type="datetimeFigureOut">
              <a:rPr lang="ru-RU"/>
              <a:pPr>
                <a:defRPr/>
              </a:pPr>
              <a:t>07.09.2020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FB39FFA6-437C-4023-94AC-E8487F046C59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878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106500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BC3E4825-BF74-4FD4-941A-1F1A7D81EDF9}" type="slidenum">
              <a:rPr lang="ru-RU" altLang="ru-RU">
                <a:latin typeface="Calibri" panose="020F0502020204030204" pitchFamily="34" charset="0"/>
              </a:rPr>
              <a:pPr eaLnBrk="1" hangingPunct="1"/>
              <a:t>52</a:t>
            </a:fld>
            <a:endParaRPr lang="ru-RU" altLang="ru-RU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304800" y="328613"/>
            <a:ext cx="8532813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0" name="Подзаголовок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7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pPr>
              <a:defRPr/>
            </a:pPr>
            <a:fld id="{9386775C-E54B-42D5-B3A5-2983D2FEF0FD}" type="datetimeFigureOut">
              <a:rPr lang="ru-RU"/>
              <a:pPr>
                <a:defRPr/>
              </a:pPr>
              <a:t>07.09.2020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A7A399"/>
                </a:solidFill>
              </a:defRPr>
            </a:lvl1pPr>
          </a:lstStyle>
          <a:p>
            <a:fld id="{F6CD2A5F-482A-4316-869C-3D4F4A1BA0A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1025883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pPr>
              <a:defRPr/>
            </a:pPr>
            <a:fld id="{CD3A31C4-B35D-4AE9-A94E-EEC131924F8C}" type="datetimeFigureOut">
              <a:rPr lang="ru-RU"/>
              <a:pPr>
                <a:defRPr/>
              </a:pPr>
              <a:t>07.09.2020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A7A399"/>
                </a:solidFill>
              </a:defRPr>
            </a:lvl1pPr>
          </a:lstStyle>
          <a:p>
            <a:fld id="{20BBA994-2324-4A37-BB88-3E8E9E4F696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362460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pPr>
              <a:defRPr/>
            </a:pPr>
            <a:fld id="{9D96EE2E-BB06-415B-92D9-EBF735A1C9B7}" type="datetimeFigureOut">
              <a:rPr lang="ru-RU"/>
              <a:pPr>
                <a:defRPr/>
              </a:pPr>
              <a:t>07.09.2020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A7A399"/>
                </a:solidFill>
              </a:defRPr>
            </a:lvl1pPr>
          </a:lstStyle>
          <a:p>
            <a:fld id="{F4F054F9-3C66-477E-AF7E-E1D3878EFDA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1239956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304800" y="328613"/>
            <a:ext cx="8532813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0" name="Подзаголовок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7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490A0B6F-CC0E-48A4-9066-7E4054F2E0B1}" type="datetimeFigureOut">
              <a:rPr lang="ru-RU"/>
              <a:pPr>
                <a:defRPr/>
              </a:pPr>
              <a:t>07.09.2020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91F61EB-3CC0-4AAF-8AF4-1DA6B30FF92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186331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95892D-E313-45F2-B829-CC9C566CA167}" type="datetimeFigureOut">
              <a:rPr lang="ru-RU"/>
              <a:pPr>
                <a:defRPr/>
              </a:pPr>
              <a:t>07.09.2020</a:t>
            </a:fld>
            <a:endParaRPr lang="ru-RU"/>
          </a:p>
        </p:txBody>
      </p:sp>
      <p:sp>
        <p:nvSpPr>
          <p:cNvPr id="5" name="Нижний колонтитул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E44009-F06C-4A98-AD84-BDC74BA009D1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638750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304800" y="328613"/>
            <a:ext cx="8532813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EBCB8E12-F338-4243-ADD2-AFD29F74EC37}" type="datetimeFigureOut">
              <a:rPr lang="ru-RU"/>
              <a:pPr>
                <a:defRPr/>
              </a:pPr>
              <a:t>07.09.2020</a:t>
            </a:fld>
            <a:endParaRPr lang="ru-RU"/>
          </a:p>
        </p:txBody>
      </p:sp>
      <p:sp>
        <p:nvSpPr>
          <p:cNvPr id="7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401BC5-1117-4EC5-BB25-1EEC7A340712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1616899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62C74E-A9B8-4131-8375-25816D4CEDFD}" type="datetimeFigureOut">
              <a:rPr lang="ru-RU"/>
              <a:pPr>
                <a:defRPr/>
              </a:pPr>
              <a:t>07.09.2020</a:t>
            </a:fld>
            <a:endParaRPr lang="ru-RU"/>
          </a:p>
        </p:txBody>
      </p:sp>
      <p:sp>
        <p:nvSpPr>
          <p:cNvPr id="6" name="Нижний колонтитул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D31129-DE97-4F65-96C5-79688F030B7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324873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lvl1pPr>
              <a:defRPr b="1"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07A71A-A8B6-4DD9-894B-20FACC393415}" type="datetimeFigureOut">
              <a:rPr lang="ru-RU"/>
              <a:pPr>
                <a:defRPr/>
              </a:pPr>
              <a:t>07.09.2020</a:t>
            </a:fld>
            <a:endParaRPr lang="ru-RU"/>
          </a:p>
        </p:txBody>
      </p:sp>
      <p:sp>
        <p:nvSpPr>
          <p:cNvPr id="8" name="Нижний колонтитул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5A9DBC-0B98-45C7-8FE1-FB97DCE58C5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714707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19A2A4-04DD-45A1-982C-A4D74AF42787}" type="datetimeFigureOut">
              <a:rPr lang="ru-RU"/>
              <a:pPr>
                <a:defRPr/>
              </a:pPr>
              <a:t>07.09.2020</a:t>
            </a:fld>
            <a:endParaRPr lang="ru-RU"/>
          </a:p>
        </p:txBody>
      </p:sp>
      <p:sp>
        <p:nvSpPr>
          <p:cNvPr id="4" name="Нижний колонтитул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6816BC-09F3-4C9F-8CDC-39559138512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856168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304800" y="328613"/>
            <a:ext cx="8532813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D7119182-8E21-4F26-B053-C73178BE73D2}" type="datetimeFigureOut">
              <a:rPr lang="ru-RU"/>
              <a:pPr>
                <a:defRPr/>
              </a:pPr>
              <a:t>07.09.2020</a:t>
            </a:fld>
            <a:endParaRPr lang="ru-RU"/>
          </a:p>
        </p:txBody>
      </p:sp>
      <p:sp>
        <p:nvSpPr>
          <p:cNvPr id="4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9F419FB-C101-4062-836E-8793B177DEB2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5138418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65C78A-25E9-47B4-87FE-AF5AD8E733FD}" type="datetimeFigureOut">
              <a:rPr lang="ru-RU"/>
              <a:pPr>
                <a:defRPr/>
              </a:pPr>
              <a:t>07.09.2020</a:t>
            </a:fld>
            <a:endParaRPr lang="ru-RU"/>
          </a:p>
        </p:txBody>
      </p:sp>
      <p:sp>
        <p:nvSpPr>
          <p:cNvPr id="6" name="Нижний колонтитул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6CE9D46-C42A-41A3-A300-E7D10869D031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4269928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pPr>
              <a:defRPr/>
            </a:pPr>
            <a:fld id="{0FF0C0A7-49B9-465A-93C1-0AEEAC578854}" type="datetimeFigureOut">
              <a:rPr lang="ru-RU"/>
              <a:pPr>
                <a:defRPr/>
              </a:pPr>
              <a:t>07.09.2020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A7A399"/>
                </a:solidFill>
              </a:defRPr>
            </a:lvl1pPr>
          </a:lstStyle>
          <a:p>
            <a:fld id="{84FF94C7-3FFB-4A46-8D6D-2696EE7E433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8863324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304800" y="328613"/>
            <a:ext cx="8532813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Прямоугольник с одним скругленным углом 5"/>
          <p:cNvSpPr/>
          <p:nvPr/>
        </p:nvSpPr>
        <p:spPr>
          <a:xfrm>
            <a:off x="6400800" y="433388"/>
            <a:ext cx="2324100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ru-RU" noProof="0" smtClean="0"/>
              <a:t>Вставка рисунка</a:t>
            </a:r>
            <a:endParaRPr lang="en-US" noProof="0"/>
          </a:p>
        </p:txBody>
      </p:sp>
      <p:sp>
        <p:nvSpPr>
          <p:cNvPr id="7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2906AEE1-C21F-4401-B501-03925AA66CDC}" type="datetimeFigureOut">
              <a:rPr lang="ru-RU"/>
              <a:pPr>
                <a:defRPr/>
              </a:pPr>
              <a:t>07.09.2020</a:t>
            </a:fld>
            <a:endParaRPr lang="ru-RU"/>
          </a:p>
        </p:txBody>
      </p:sp>
      <p:sp>
        <p:nvSpPr>
          <p:cNvPr id="8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1B38819-2A02-4E95-8198-8A797832129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5234270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435EDF-C26D-4BA5-A4E5-401EFACF4DBC}" type="datetimeFigureOut">
              <a:rPr lang="ru-RU"/>
              <a:pPr>
                <a:defRPr/>
              </a:pPr>
              <a:t>07.09.2020</a:t>
            </a:fld>
            <a:endParaRPr lang="ru-RU"/>
          </a:p>
        </p:txBody>
      </p:sp>
      <p:sp>
        <p:nvSpPr>
          <p:cNvPr id="5" name="Нижний колонтитул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A08C8A6-B5F8-46DF-9E90-B2B8593145D4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1834067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5B8CDE-C5AF-49C9-97BC-98244919FB28}" type="datetimeFigureOut">
              <a:rPr lang="ru-RU"/>
              <a:pPr>
                <a:defRPr/>
              </a:pPr>
              <a:t>07.09.2020</a:t>
            </a:fld>
            <a:endParaRPr lang="ru-RU"/>
          </a:p>
        </p:txBody>
      </p:sp>
      <p:sp>
        <p:nvSpPr>
          <p:cNvPr id="5" name="Нижний колонтитул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AB95748-0BDF-4886-AB49-687C8A95787A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04827734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304800" y="328613"/>
            <a:ext cx="8532813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0" name="Подзаголовок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7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4907CB47-4895-4BEE-AF53-1D4E49BCF33D}" type="datetimeFigureOut">
              <a:rPr lang="ru-RU"/>
              <a:pPr>
                <a:defRPr/>
              </a:pPr>
              <a:t>07.09.2020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40321F-1615-499E-AAFA-EC3F3A548915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3788318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AB01ED-80B4-444F-9C9A-B3CF505CC189}" type="datetimeFigureOut">
              <a:rPr lang="ru-RU"/>
              <a:pPr>
                <a:defRPr/>
              </a:pPr>
              <a:t>07.09.2020</a:t>
            </a:fld>
            <a:endParaRPr lang="ru-RU"/>
          </a:p>
        </p:txBody>
      </p:sp>
      <p:sp>
        <p:nvSpPr>
          <p:cNvPr id="5" name="Нижний колонтитул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0BF1E41-9C11-49D9-B375-169B70D7B6A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2240713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304800" y="328613"/>
            <a:ext cx="8532813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B1B99A46-E949-4C6C-8F3C-F18FBD6C8460}" type="datetimeFigureOut">
              <a:rPr lang="ru-RU"/>
              <a:pPr>
                <a:defRPr/>
              </a:pPr>
              <a:t>07.09.2020</a:t>
            </a:fld>
            <a:endParaRPr lang="ru-RU"/>
          </a:p>
        </p:txBody>
      </p:sp>
      <p:sp>
        <p:nvSpPr>
          <p:cNvPr id="7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670AE4-F0F7-46A5-B195-948A3885051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8580224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AB544A-BFA4-429F-8B14-8991765C0E81}" type="datetimeFigureOut">
              <a:rPr lang="ru-RU"/>
              <a:pPr>
                <a:defRPr/>
              </a:pPr>
              <a:t>07.09.2020</a:t>
            </a:fld>
            <a:endParaRPr lang="ru-RU"/>
          </a:p>
        </p:txBody>
      </p:sp>
      <p:sp>
        <p:nvSpPr>
          <p:cNvPr id="6" name="Нижний колонтитул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30D227-B2D9-495A-B9C0-06DACF287162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3569329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lvl1pPr>
              <a:defRPr b="1"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098012-3E34-4C9E-A1E0-3550EAF9C469}" type="datetimeFigureOut">
              <a:rPr lang="ru-RU"/>
              <a:pPr>
                <a:defRPr/>
              </a:pPr>
              <a:t>07.09.2020</a:t>
            </a:fld>
            <a:endParaRPr lang="ru-RU"/>
          </a:p>
        </p:txBody>
      </p:sp>
      <p:sp>
        <p:nvSpPr>
          <p:cNvPr id="8" name="Нижний колонтитул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61FD09-F605-4670-806B-E0D1C56D09B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0445696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2DD99C-768A-48ED-876A-2A2300F23AC3}" type="datetimeFigureOut">
              <a:rPr lang="ru-RU"/>
              <a:pPr>
                <a:defRPr/>
              </a:pPr>
              <a:t>07.09.2020</a:t>
            </a:fld>
            <a:endParaRPr lang="ru-RU"/>
          </a:p>
        </p:txBody>
      </p:sp>
      <p:sp>
        <p:nvSpPr>
          <p:cNvPr id="4" name="Нижний колонтитул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B0CD43-FA3D-47EB-BF8D-20134FA3C21E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5867027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304800" y="328613"/>
            <a:ext cx="8532813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898D67FB-67B3-4459-9700-39E5A6F3C610}" type="datetimeFigureOut">
              <a:rPr lang="ru-RU"/>
              <a:pPr>
                <a:defRPr/>
              </a:pPr>
              <a:t>07.09.2020</a:t>
            </a:fld>
            <a:endParaRPr lang="ru-RU"/>
          </a:p>
        </p:txBody>
      </p:sp>
      <p:sp>
        <p:nvSpPr>
          <p:cNvPr id="4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0B2843-69F4-4342-9191-1C2D3728DC8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974293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304800" y="328613"/>
            <a:ext cx="8532813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pPr>
              <a:defRPr/>
            </a:pPr>
            <a:fld id="{147DF91D-D6B5-40C0-A39E-CC874DC557FC}" type="datetimeFigureOut">
              <a:rPr lang="ru-RU"/>
              <a:pPr>
                <a:defRPr/>
              </a:pPr>
              <a:t>07.09.2020</a:t>
            </a:fld>
            <a:endParaRPr lang="ru-RU"/>
          </a:p>
        </p:txBody>
      </p:sp>
      <p:sp>
        <p:nvSpPr>
          <p:cNvPr id="7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A7A399"/>
                </a:solidFill>
              </a:defRPr>
            </a:lvl1pPr>
          </a:lstStyle>
          <a:p>
            <a:fld id="{44597D2B-2A62-4435-8549-69B272B3FA41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6177413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EB7A6B-6250-4555-ACD5-17C054532C74}" type="datetimeFigureOut">
              <a:rPr lang="ru-RU"/>
              <a:pPr>
                <a:defRPr/>
              </a:pPr>
              <a:t>07.09.2020</a:t>
            </a:fld>
            <a:endParaRPr lang="ru-RU"/>
          </a:p>
        </p:txBody>
      </p:sp>
      <p:sp>
        <p:nvSpPr>
          <p:cNvPr id="6" name="Нижний колонтитул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CCF1069-1215-4D6B-9517-9BD157C19BCA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3281944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304800" y="328613"/>
            <a:ext cx="8532813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Прямоугольник с одним скругленным углом 5"/>
          <p:cNvSpPr/>
          <p:nvPr/>
        </p:nvSpPr>
        <p:spPr>
          <a:xfrm>
            <a:off x="6400800" y="433388"/>
            <a:ext cx="2324100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ru-RU" noProof="0" smtClean="0"/>
              <a:t>Вставка рисунка</a:t>
            </a:r>
            <a:endParaRPr lang="en-US" noProof="0"/>
          </a:p>
        </p:txBody>
      </p:sp>
      <p:sp>
        <p:nvSpPr>
          <p:cNvPr id="7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D01240B1-D0D3-464C-A49A-ED174DB89D83}" type="datetimeFigureOut">
              <a:rPr lang="ru-RU"/>
              <a:pPr>
                <a:defRPr/>
              </a:pPr>
              <a:t>07.09.2020</a:t>
            </a:fld>
            <a:endParaRPr lang="ru-RU"/>
          </a:p>
        </p:txBody>
      </p:sp>
      <p:sp>
        <p:nvSpPr>
          <p:cNvPr id="8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F9CBC2-58D9-4378-BB0A-C92D21217451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9852448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2AB0C4-6CB3-4827-8132-650918CB52B8}" type="datetimeFigureOut">
              <a:rPr lang="ru-RU"/>
              <a:pPr>
                <a:defRPr/>
              </a:pPr>
              <a:t>07.09.2020</a:t>
            </a:fld>
            <a:endParaRPr lang="ru-RU"/>
          </a:p>
        </p:txBody>
      </p:sp>
      <p:sp>
        <p:nvSpPr>
          <p:cNvPr id="5" name="Нижний колонтитул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466A495-A972-484B-8B04-7E479FE89CEA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14388917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9B6DEC-2449-43FF-ADCC-B63DF78DABE3}" type="datetimeFigureOut">
              <a:rPr lang="ru-RU"/>
              <a:pPr>
                <a:defRPr/>
              </a:pPr>
              <a:t>07.09.2020</a:t>
            </a:fld>
            <a:endParaRPr lang="ru-RU"/>
          </a:p>
        </p:txBody>
      </p:sp>
      <p:sp>
        <p:nvSpPr>
          <p:cNvPr id="5" name="Нижний колонтитул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376D9F-8B8C-48C9-83C5-2903E298426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097509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pPr>
              <a:defRPr/>
            </a:pPr>
            <a:fld id="{58B670EF-F744-4E12-9AEE-E0BFFD1DF70F}" type="datetimeFigureOut">
              <a:rPr lang="ru-RU"/>
              <a:pPr>
                <a:defRPr/>
              </a:pPr>
              <a:t>07.09.2020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A7A399"/>
                </a:solidFill>
              </a:defRPr>
            </a:lvl1pPr>
          </a:lstStyle>
          <a:p>
            <a:fld id="{3279637E-87FE-43EA-947C-2FE3EDFCB09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148754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lvl1pPr>
              <a:defRPr b="1"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pPr>
              <a:defRPr/>
            </a:pPr>
            <a:fld id="{ED2341DB-671D-46B7-956C-6FAE82806247}" type="datetimeFigureOut">
              <a:rPr lang="ru-RU"/>
              <a:pPr>
                <a:defRPr/>
              </a:pPr>
              <a:t>07.09.2020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A7A399"/>
                </a:solidFill>
              </a:defRPr>
            </a:lvl1pPr>
          </a:lstStyle>
          <a:p>
            <a:fld id="{410B5835-9116-4F29-84B3-15CD8F813255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880123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pPr>
              <a:defRPr/>
            </a:pPr>
            <a:fld id="{011C21D2-0EB2-466D-B09A-717438B67EAE}" type="datetimeFigureOut">
              <a:rPr lang="ru-RU"/>
              <a:pPr>
                <a:defRPr/>
              </a:pPr>
              <a:t>07.09.2020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A7A399"/>
                </a:solidFill>
              </a:defRPr>
            </a:lvl1pPr>
          </a:lstStyle>
          <a:p>
            <a:fld id="{A56E8A87-8337-45A4-9365-D389F152D00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232353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304800" y="328613"/>
            <a:ext cx="8532813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pPr>
              <a:defRPr/>
            </a:pPr>
            <a:fld id="{4DB341FB-EDAF-4023-9200-9EDE92E51418}" type="datetimeFigureOut">
              <a:rPr lang="ru-RU"/>
              <a:pPr>
                <a:defRPr/>
              </a:pPr>
              <a:t>07.09.2020</a:t>
            </a:fld>
            <a:endParaRPr lang="ru-RU"/>
          </a:p>
        </p:txBody>
      </p:sp>
      <p:sp>
        <p:nvSpPr>
          <p:cNvPr id="4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A7A399"/>
                </a:solidFill>
              </a:defRPr>
            </a:lvl1pPr>
          </a:lstStyle>
          <a:p>
            <a:fld id="{830BFC28-2DE0-47EF-BF3A-8BA914888067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111941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pPr>
              <a:defRPr/>
            </a:pPr>
            <a:fld id="{BC570826-0E59-4FA5-9A51-1C37D5F01741}" type="datetimeFigureOut">
              <a:rPr lang="ru-RU"/>
              <a:pPr>
                <a:defRPr/>
              </a:pPr>
              <a:t>07.09.2020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A7A399"/>
                </a:solidFill>
              </a:defRPr>
            </a:lvl1pPr>
          </a:lstStyle>
          <a:p>
            <a:fld id="{A4956678-46B7-4773-B14E-BE440F2C4D3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919565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304800" y="328613"/>
            <a:ext cx="8532813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Прямоугольник с одним скругленным углом 5"/>
          <p:cNvSpPr/>
          <p:nvPr/>
        </p:nvSpPr>
        <p:spPr>
          <a:xfrm>
            <a:off x="6400800" y="433388"/>
            <a:ext cx="2324100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ru-RU" noProof="0" smtClean="0"/>
              <a:t>Вставка рисунка</a:t>
            </a:r>
            <a:endParaRPr lang="en-US" noProof="0"/>
          </a:p>
        </p:txBody>
      </p:sp>
      <p:sp>
        <p:nvSpPr>
          <p:cNvPr id="7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pPr>
              <a:defRPr/>
            </a:pPr>
            <a:fld id="{81254F6A-BC1D-4AF2-9624-06937AEC18DD}" type="datetimeFigureOut">
              <a:rPr lang="ru-RU"/>
              <a:pPr>
                <a:defRPr/>
              </a:pPr>
              <a:t>07.09.2020</a:t>
            </a:fld>
            <a:endParaRPr lang="ru-RU"/>
          </a:p>
        </p:txBody>
      </p:sp>
      <p:sp>
        <p:nvSpPr>
          <p:cNvPr id="8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A7A399"/>
                </a:solidFill>
              </a:defRPr>
            </a:lvl1pPr>
          </a:lstStyle>
          <a:p>
            <a:fld id="{BD281BD9-0420-4A55-BBC0-C49A6A7D1732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209003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8613"/>
            <a:ext cx="8532813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503238" y="4986338"/>
            <a:ext cx="8183562" cy="1050925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31" name="Текст 3"/>
          <p:cNvSpPr>
            <a:spLocks noGrp="1"/>
          </p:cNvSpPr>
          <p:nvPr>
            <p:ph type="body" idx="1"/>
          </p:nvPr>
        </p:nvSpPr>
        <p:spPr bwMode="auto">
          <a:xfrm>
            <a:off x="503238" y="530225"/>
            <a:ext cx="8183562" cy="418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82880" tIns="9144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25" name="Дата 24"/>
          <p:cNvSpPr>
            <a:spLocks noGrp="1"/>
          </p:cNvSpPr>
          <p:nvPr>
            <p:ph type="dt" sz="half" idx="2"/>
          </p:nvPr>
        </p:nvSpPr>
        <p:spPr>
          <a:xfrm>
            <a:off x="3776663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prstClr val="white">
                    <a:shade val="50000"/>
                  </a:prstClr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96918F96-1D9F-4990-94E8-6C2248243EE1}" type="datetimeFigureOut">
              <a:rPr lang="ru-RU"/>
              <a:pPr>
                <a:defRPr/>
              </a:pPr>
              <a:t>07.09.2020</a:t>
            </a:fld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3"/>
          </p:nvPr>
        </p:nvSpPr>
        <p:spPr>
          <a:xfrm>
            <a:off x="6062663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prstClr val="white">
                    <a:shade val="50000"/>
                  </a:prstClr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348663" y="6111875"/>
            <a:ext cx="457200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BCBCBC"/>
                </a:solidFill>
                <a:latin typeface="Verdana" panose="020B0604030504040204" pitchFamily="34" charset="0"/>
              </a:defRPr>
            </a:lvl1pPr>
          </a:lstStyle>
          <a:p>
            <a:fld id="{C02EA71A-EEB2-4002-B4FB-CE0625037B7C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121" r:id="rId1"/>
    <p:sldLayoutId id="2147485122" r:id="rId2"/>
    <p:sldLayoutId id="2147485123" r:id="rId3"/>
    <p:sldLayoutId id="2147485124" r:id="rId4"/>
    <p:sldLayoutId id="2147485125" r:id="rId5"/>
    <p:sldLayoutId id="2147485126" r:id="rId6"/>
    <p:sldLayoutId id="2147485127" r:id="rId7"/>
    <p:sldLayoutId id="2147485128" r:id="rId8"/>
    <p:sldLayoutId id="2147485129" r:id="rId9"/>
    <p:sldLayoutId id="2147485130" r:id="rId10"/>
    <p:sldLayoutId id="2147485131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b="1" kern="1200">
          <a:solidFill>
            <a:srgbClr val="FF8D3E"/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9pPr>
      <a:extLst/>
    </p:titleStyle>
    <p:bodyStyle>
      <a:lvl1pPr marL="265113" indent="-265113" algn="l" rtl="0" eaLnBrk="0" fontAlgn="base" hangingPunct="0">
        <a:spcBef>
          <a:spcPts val="250"/>
        </a:spcBef>
        <a:spcAft>
          <a:spcPct val="0"/>
        </a:spcAft>
        <a:buClr>
          <a:schemeClr val="accent1"/>
        </a:buClr>
        <a:buSzPct val="80000"/>
        <a:buFont typeface="Wingdings 2" panose="05020102010507070707" pitchFamily="18" charset="2"/>
        <a:buChar char="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547688" indent="-200025" algn="l" rtl="0" eaLnBrk="0" fontAlgn="base" hangingPunct="0">
        <a:spcBef>
          <a:spcPts val="250"/>
        </a:spcBef>
        <a:spcAft>
          <a:spcPct val="0"/>
        </a:spcAft>
        <a:buClr>
          <a:schemeClr val="accent1"/>
        </a:buClr>
        <a:buSzPct val="100000"/>
        <a:buFont typeface="Verdana" panose="020B0604030504040204" pitchFamily="34" charset="0"/>
        <a:buChar char="◦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5813" indent="-182563" algn="l" rtl="0" eaLnBrk="0" fontAlgn="base" hangingPunct="0">
        <a:spcBef>
          <a:spcPts val="250"/>
        </a:spcBef>
        <a:spcAft>
          <a:spcPct val="0"/>
        </a:spcAft>
        <a:buClr>
          <a:srgbClr val="ED3742"/>
        </a:buClr>
        <a:buSzPct val="100000"/>
        <a:buFont typeface="Wingdings 2" panose="05020102010507070707" pitchFamily="18" charset="2"/>
        <a:buChar char="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3938" indent="-182563" algn="l" rtl="0" eaLnBrk="0" fontAlgn="base" hangingPunct="0">
        <a:spcBef>
          <a:spcPts val="225"/>
        </a:spcBef>
        <a:spcAft>
          <a:spcPct val="0"/>
        </a:spcAft>
        <a:buClr>
          <a:srgbClr val="ED3742"/>
        </a:buClr>
        <a:buSzPct val="112000"/>
        <a:buFont typeface="Verdana" panose="020B0604030504040204" pitchFamily="34" charset="0"/>
        <a:buChar char="◦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79525" indent="-182563" algn="l" rtl="0" eaLnBrk="0" fontAlgn="base" hangingPunct="0">
        <a:spcBef>
          <a:spcPts val="250"/>
        </a:spcBef>
        <a:spcAft>
          <a:spcPct val="0"/>
        </a:spcAft>
        <a:buClr>
          <a:srgbClr val="4A85BF"/>
        </a:buClr>
        <a:buSzPct val="100000"/>
        <a:buFont typeface="Wingdings 2" panose="05020102010507070707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8613"/>
            <a:ext cx="8532813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503238" y="4986338"/>
            <a:ext cx="8183562" cy="1050925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055" name="Текст 3"/>
          <p:cNvSpPr>
            <a:spLocks noGrp="1"/>
          </p:cNvSpPr>
          <p:nvPr>
            <p:ph type="body" idx="1"/>
          </p:nvPr>
        </p:nvSpPr>
        <p:spPr bwMode="auto">
          <a:xfrm>
            <a:off x="503238" y="530225"/>
            <a:ext cx="8183562" cy="418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82880" tIns="9144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25" name="Дата 24"/>
          <p:cNvSpPr>
            <a:spLocks noGrp="1"/>
          </p:cNvSpPr>
          <p:nvPr>
            <p:ph type="dt" sz="half" idx="2"/>
          </p:nvPr>
        </p:nvSpPr>
        <p:spPr>
          <a:xfrm>
            <a:off x="3776663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prstClr val="white">
                    <a:shade val="50000"/>
                  </a:prstClr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38471061-3D5A-481D-958E-0EDC00B7DF3F}" type="datetimeFigureOut">
              <a:rPr lang="ru-RU"/>
              <a:pPr>
                <a:defRPr/>
              </a:pPr>
              <a:t>07.09.2020</a:t>
            </a:fld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3"/>
          </p:nvPr>
        </p:nvSpPr>
        <p:spPr>
          <a:xfrm>
            <a:off x="6062663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prstClr val="white">
                    <a:shade val="50000"/>
                  </a:prstClr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348663" y="6111875"/>
            <a:ext cx="457200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BCBCBC"/>
                </a:solidFill>
                <a:latin typeface="Verdana" panose="020B0604030504040204" pitchFamily="34" charset="0"/>
              </a:defRPr>
            </a:lvl1pPr>
          </a:lstStyle>
          <a:p>
            <a:fld id="{39BCA9BB-CA8F-4F36-9C4A-916BFE657935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132" r:id="rId1"/>
    <p:sldLayoutId id="2147485107" r:id="rId2"/>
    <p:sldLayoutId id="2147485133" r:id="rId3"/>
    <p:sldLayoutId id="2147485108" r:id="rId4"/>
    <p:sldLayoutId id="2147485109" r:id="rId5"/>
    <p:sldLayoutId id="2147485110" r:id="rId6"/>
    <p:sldLayoutId id="2147485134" r:id="rId7"/>
    <p:sldLayoutId id="2147485111" r:id="rId8"/>
    <p:sldLayoutId id="2147485135" r:id="rId9"/>
    <p:sldLayoutId id="2147485112" r:id="rId10"/>
    <p:sldLayoutId id="2147485113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b="1" kern="1200">
          <a:solidFill>
            <a:srgbClr val="FF8D3E"/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9pPr>
      <a:extLst/>
    </p:titleStyle>
    <p:bodyStyle>
      <a:lvl1pPr marL="265113" indent="-265113" algn="l" rtl="0" eaLnBrk="0" fontAlgn="base" hangingPunct="0">
        <a:spcBef>
          <a:spcPts val="250"/>
        </a:spcBef>
        <a:spcAft>
          <a:spcPct val="0"/>
        </a:spcAft>
        <a:buClr>
          <a:schemeClr val="accent1"/>
        </a:buClr>
        <a:buSzPct val="80000"/>
        <a:buFont typeface="Wingdings 2" panose="05020102010507070707" pitchFamily="18" charset="2"/>
        <a:buChar char="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547688" indent="-200025" algn="l" rtl="0" eaLnBrk="0" fontAlgn="base" hangingPunct="0">
        <a:spcBef>
          <a:spcPts val="250"/>
        </a:spcBef>
        <a:spcAft>
          <a:spcPct val="0"/>
        </a:spcAft>
        <a:buClr>
          <a:schemeClr val="accent1"/>
        </a:buClr>
        <a:buSzPct val="100000"/>
        <a:buFont typeface="Verdana" panose="020B0604030504040204" pitchFamily="34" charset="0"/>
        <a:buChar char="◦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5813" indent="-182563" algn="l" rtl="0" eaLnBrk="0" fontAlgn="base" hangingPunct="0">
        <a:spcBef>
          <a:spcPts val="250"/>
        </a:spcBef>
        <a:spcAft>
          <a:spcPct val="0"/>
        </a:spcAft>
        <a:buClr>
          <a:srgbClr val="ED3742"/>
        </a:buClr>
        <a:buSzPct val="100000"/>
        <a:buFont typeface="Wingdings 2" panose="05020102010507070707" pitchFamily="18" charset="2"/>
        <a:buChar char="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3938" indent="-182563" algn="l" rtl="0" eaLnBrk="0" fontAlgn="base" hangingPunct="0">
        <a:spcBef>
          <a:spcPts val="225"/>
        </a:spcBef>
        <a:spcAft>
          <a:spcPct val="0"/>
        </a:spcAft>
        <a:buClr>
          <a:srgbClr val="ED3742"/>
        </a:buClr>
        <a:buSzPct val="112000"/>
        <a:buFont typeface="Verdana" panose="020B0604030504040204" pitchFamily="34" charset="0"/>
        <a:buChar char="◦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79525" indent="-182563" algn="l" rtl="0" eaLnBrk="0" fontAlgn="base" hangingPunct="0">
        <a:spcBef>
          <a:spcPts val="250"/>
        </a:spcBef>
        <a:spcAft>
          <a:spcPct val="0"/>
        </a:spcAft>
        <a:buClr>
          <a:srgbClr val="4A85BF"/>
        </a:buClr>
        <a:buSzPct val="100000"/>
        <a:buFont typeface="Wingdings 2" panose="05020102010507070707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8613"/>
            <a:ext cx="8532813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503238" y="4986338"/>
            <a:ext cx="8183562" cy="1050925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079" name="Текст 3"/>
          <p:cNvSpPr>
            <a:spLocks noGrp="1"/>
          </p:cNvSpPr>
          <p:nvPr>
            <p:ph type="body" idx="1"/>
          </p:nvPr>
        </p:nvSpPr>
        <p:spPr bwMode="auto">
          <a:xfrm>
            <a:off x="503238" y="530225"/>
            <a:ext cx="8183562" cy="418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82880" tIns="9144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25" name="Дата 24"/>
          <p:cNvSpPr>
            <a:spLocks noGrp="1"/>
          </p:cNvSpPr>
          <p:nvPr>
            <p:ph type="dt" sz="half" idx="2"/>
          </p:nvPr>
        </p:nvSpPr>
        <p:spPr>
          <a:xfrm>
            <a:off x="3776663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prstClr val="white">
                    <a:shade val="50000"/>
                  </a:prstClr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68F034BF-BD62-462A-966C-6BC34933CC13}" type="datetimeFigureOut">
              <a:rPr lang="ru-RU"/>
              <a:pPr>
                <a:defRPr/>
              </a:pPr>
              <a:t>07.09.2020</a:t>
            </a:fld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3"/>
          </p:nvPr>
        </p:nvSpPr>
        <p:spPr>
          <a:xfrm>
            <a:off x="6062663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prstClr val="white">
                    <a:shade val="50000"/>
                  </a:prstClr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348663" y="6111875"/>
            <a:ext cx="457200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BCBCBC"/>
                </a:solidFill>
                <a:latin typeface="Verdana" panose="020B0604030504040204" pitchFamily="34" charset="0"/>
              </a:defRPr>
            </a:lvl1pPr>
          </a:lstStyle>
          <a:p>
            <a:fld id="{4816A662-0862-4A65-BA3E-CB3DFEE10AF7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136" r:id="rId1"/>
    <p:sldLayoutId id="2147485114" r:id="rId2"/>
    <p:sldLayoutId id="2147485137" r:id="rId3"/>
    <p:sldLayoutId id="2147485115" r:id="rId4"/>
    <p:sldLayoutId id="2147485116" r:id="rId5"/>
    <p:sldLayoutId id="2147485117" r:id="rId6"/>
    <p:sldLayoutId id="2147485138" r:id="rId7"/>
    <p:sldLayoutId id="2147485118" r:id="rId8"/>
    <p:sldLayoutId id="2147485139" r:id="rId9"/>
    <p:sldLayoutId id="2147485119" r:id="rId10"/>
    <p:sldLayoutId id="2147485120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b="1" kern="1200">
          <a:solidFill>
            <a:srgbClr val="FF8D3E"/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9pPr>
      <a:extLst/>
    </p:titleStyle>
    <p:bodyStyle>
      <a:lvl1pPr marL="265113" indent="-265113" algn="l" rtl="0" eaLnBrk="0" fontAlgn="base" hangingPunct="0">
        <a:spcBef>
          <a:spcPts val="250"/>
        </a:spcBef>
        <a:spcAft>
          <a:spcPct val="0"/>
        </a:spcAft>
        <a:buClr>
          <a:schemeClr val="accent1"/>
        </a:buClr>
        <a:buSzPct val="80000"/>
        <a:buFont typeface="Wingdings 2" panose="05020102010507070707" pitchFamily="18" charset="2"/>
        <a:buChar char="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547688" indent="-200025" algn="l" rtl="0" eaLnBrk="0" fontAlgn="base" hangingPunct="0">
        <a:spcBef>
          <a:spcPts val="250"/>
        </a:spcBef>
        <a:spcAft>
          <a:spcPct val="0"/>
        </a:spcAft>
        <a:buClr>
          <a:schemeClr val="accent1"/>
        </a:buClr>
        <a:buSzPct val="100000"/>
        <a:buFont typeface="Verdana" panose="020B0604030504040204" pitchFamily="34" charset="0"/>
        <a:buChar char="◦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5813" indent="-182563" algn="l" rtl="0" eaLnBrk="0" fontAlgn="base" hangingPunct="0">
        <a:spcBef>
          <a:spcPts val="250"/>
        </a:spcBef>
        <a:spcAft>
          <a:spcPct val="0"/>
        </a:spcAft>
        <a:buClr>
          <a:srgbClr val="ED3742"/>
        </a:buClr>
        <a:buSzPct val="100000"/>
        <a:buFont typeface="Wingdings 2" panose="05020102010507070707" pitchFamily="18" charset="2"/>
        <a:buChar char="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3938" indent="-182563" algn="l" rtl="0" eaLnBrk="0" fontAlgn="base" hangingPunct="0">
        <a:spcBef>
          <a:spcPts val="225"/>
        </a:spcBef>
        <a:spcAft>
          <a:spcPct val="0"/>
        </a:spcAft>
        <a:buClr>
          <a:srgbClr val="ED3742"/>
        </a:buClr>
        <a:buSzPct val="112000"/>
        <a:buFont typeface="Verdana" panose="020B0604030504040204" pitchFamily="34" charset="0"/>
        <a:buChar char="◦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79525" indent="-182563" algn="l" rtl="0" eaLnBrk="0" fontAlgn="base" hangingPunct="0">
        <a:spcBef>
          <a:spcPts val="250"/>
        </a:spcBef>
        <a:spcAft>
          <a:spcPct val="0"/>
        </a:spcAft>
        <a:buClr>
          <a:srgbClr val="4A85BF"/>
        </a:buClr>
        <a:buSzPct val="100000"/>
        <a:buFont typeface="Wingdings 2" panose="05020102010507070707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2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jpeg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6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jpeg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8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1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2.jpeg"/><Relationship Id="rId4" Type="http://schemas.openxmlformats.org/officeDocument/2006/relationships/image" Target="../media/image111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5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8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3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6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0.jpeg"/><Relationship Id="rId4" Type="http://schemas.openxmlformats.org/officeDocument/2006/relationships/image" Target="../media/image129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6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1.jpeg"/><Relationship Id="rId5" Type="http://schemas.openxmlformats.org/officeDocument/2006/relationships/image" Target="../media/image140.jpeg"/><Relationship Id="rId4" Type="http://schemas.openxmlformats.org/officeDocument/2006/relationships/image" Target="../media/image139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4.jpeg"/><Relationship Id="rId4" Type="http://schemas.openxmlformats.org/officeDocument/2006/relationships/image" Target="../media/image143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eg"/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7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eg"/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eg"/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jpeg"/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4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jpeg"/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7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jpeg"/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jpeg"/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jpeg"/><Relationship Id="rId2" Type="http://schemas.openxmlformats.org/officeDocument/2006/relationships/image" Target="../media/image162.jpeg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jpeg"/><Relationship Id="rId2" Type="http://schemas.openxmlformats.org/officeDocument/2006/relationships/image" Target="../media/image164.jpeg"/><Relationship Id="rId1" Type="http://schemas.openxmlformats.org/officeDocument/2006/relationships/slideLayout" Target="../slideLayouts/slideLayout3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jpeg"/><Relationship Id="rId2" Type="http://schemas.openxmlformats.org/officeDocument/2006/relationships/image" Target="../media/image167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jpeg"/><Relationship Id="rId2" Type="http://schemas.openxmlformats.org/officeDocument/2006/relationships/image" Target="../media/image169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jpeg"/><Relationship Id="rId2" Type="http://schemas.openxmlformats.org/officeDocument/2006/relationships/image" Target="../media/image17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3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jpeg"/><Relationship Id="rId2" Type="http://schemas.openxmlformats.org/officeDocument/2006/relationships/image" Target="../media/image174.jpeg"/><Relationship Id="rId1" Type="http://schemas.openxmlformats.org/officeDocument/2006/relationships/slideLayout" Target="../slideLayouts/slideLayout5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jpeg"/><Relationship Id="rId2" Type="http://schemas.openxmlformats.org/officeDocument/2006/relationships/image" Target="../media/image176.jpeg"/><Relationship Id="rId1" Type="http://schemas.openxmlformats.org/officeDocument/2006/relationships/slideLayout" Target="../slideLayouts/slideLayout4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jpeg"/><Relationship Id="rId2" Type="http://schemas.openxmlformats.org/officeDocument/2006/relationships/image" Target="../media/image179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jpeg"/><Relationship Id="rId2" Type="http://schemas.openxmlformats.org/officeDocument/2006/relationships/image" Target="../media/image181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jpeg"/><Relationship Id="rId2" Type="http://schemas.openxmlformats.org/officeDocument/2006/relationships/image" Target="../media/image183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85.jpeg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6.jpeg"/><Relationship Id="rId1" Type="http://schemas.openxmlformats.org/officeDocument/2006/relationships/slideLayout" Target="../slideLayouts/slideLayout24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7.jpeg"/><Relationship Id="rId1" Type="http://schemas.openxmlformats.org/officeDocument/2006/relationships/slideLayout" Target="../slideLayouts/slideLayout24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jpeg"/><Relationship Id="rId2" Type="http://schemas.openxmlformats.org/officeDocument/2006/relationships/image" Target="../media/image188.jpe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190.jpeg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1.jpeg"/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png"/><Relationship Id="rId2" Type="http://schemas.openxmlformats.org/officeDocument/2006/relationships/image" Target="../media/image192.png"/><Relationship Id="rId1" Type="http://schemas.openxmlformats.org/officeDocument/2006/relationships/slideLayout" Target="../slideLayouts/slideLayout4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jpeg"/><Relationship Id="rId2" Type="http://schemas.openxmlformats.org/officeDocument/2006/relationships/image" Target="../media/image19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6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jpeg"/><Relationship Id="rId2" Type="http://schemas.openxmlformats.org/officeDocument/2006/relationships/image" Target="../media/image19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9.jpeg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0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2.png"/><Relationship Id="rId2" Type="http://schemas.openxmlformats.org/officeDocument/2006/relationships/image" Target="../media/image201.png"/><Relationship Id="rId1" Type="http://schemas.openxmlformats.org/officeDocument/2006/relationships/slideLayout" Target="../slideLayouts/slideLayout4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3.jpeg"/><Relationship Id="rId1" Type="http://schemas.openxmlformats.org/officeDocument/2006/relationships/slideLayout" Target="../slideLayouts/slideLayout6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5.jpeg"/><Relationship Id="rId2" Type="http://schemas.openxmlformats.org/officeDocument/2006/relationships/image" Target="../media/image204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6.jpeg"/><Relationship Id="rId1" Type="http://schemas.openxmlformats.org/officeDocument/2006/relationships/slideLayout" Target="../slideLayouts/slideLayout6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7.jpeg"/><Relationship Id="rId1" Type="http://schemas.openxmlformats.org/officeDocument/2006/relationships/slideLayout" Target="../slideLayouts/slideLayout6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9.jpeg"/><Relationship Id="rId2" Type="http://schemas.openxmlformats.org/officeDocument/2006/relationships/image" Target="../media/image208.jpeg"/><Relationship Id="rId1" Type="http://schemas.openxmlformats.org/officeDocument/2006/relationships/slideLayout" Target="../slideLayouts/slideLayout5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0.jpeg"/><Relationship Id="rId1" Type="http://schemas.openxmlformats.org/officeDocument/2006/relationships/slideLayout" Target="../slideLayouts/slideLayout6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1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2.png"/><Relationship Id="rId1" Type="http://schemas.openxmlformats.org/officeDocument/2006/relationships/slideLayout" Target="../slideLayouts/slideLayout6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3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5.jpeg"/><Relationship Id="rId2" Type="http://schemas.openxmlformats.org/officeDocument/2006/relationships/image" Target="../media/image214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17.jpeg"/><Relationship Id="rId4" Type="http://schemas.openxmlformats.org/officeDocument/2006/relationships/image" Target="../media/image216.jpeg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714625" y="357188"/>
            <a:ext cx="5929313" cy="1643062"/>
          </a:xfrm>
        </p:spPr>
        <p:txBody>
          <a:bodyPr/>
          <a:lstStyle/>
          <a:p>
            <a:pPr algn="just" eaLnBrk="1" fontAlgn="auto" hangingPunct="1">
              <a:spcAft>
                <a:spcPts val="0"/>
              </a:spcAft>
              <a:defRPr/>
            </a:pPr>
            <a:r>
              <a:rPr lang="ru-RU" sz="2400" dirty="0" smtClean="0">
                <a:solidFill>
                  <a:srgbClr val="6600CC"/>
                </a:solidFill>
                <a:latin typeface="Constantia" pitchFamily="18" charset="0"/>
              </a:rPr>
              <a:t>  АДМИНИСТРАЦИЯ</a:t>
            </a:r>
            <a:br>
              <a:rPr lang="ru-RU" sz="2400" dirty="0" smtClean="0">
                <a:solidFill>
                  <a:srgbClr val="6600CC"/>
                </a:solidFill>
                <a:latin typeface="Constantia" pitchFamily="18" charset="0"/>
              </a:rPr>
            </a:br>
            <a:r>
              <a:rPr lang="ru-RU" sz="2400" dirty="0" smtClean="0">
                <a:solidFill>
                  <a:srgbClr val="6600CC"/>
                </a:solidFill>
                <a:latin typeface="Constantia" pitchFamily="18" charset="0"/>
              </a:rPr>
              <a:t>  ГОРОДСКОГО ПОСЕЛЕНИЯ</a:t>
            </a:r>
            <a:br>
              <a:rPr lang="ru-RU" sz="2400" dirty="0" smtClean="0">
                <a:solidFill>
                  <a:srgbClr val="6600CC"/>
                </a:solidFill>
                <a:latin typeface="Constantia" pitchFamily="18" charset="0"/>
              </a:rPr>
            </a:br>
            <a:r>
              <a:rPr lang="ru-RU" sz="2400" dirty="0" smtClean="0">
                <a:solidFill>
                  <a:srgbClr val="6600CC"/>
                </a:solidFill>
                <a:latin typeface="Constantia" pitchFamily="18" charset="0"/>
              </a:rPr>
              <a:t>           «ПОСЕЛОК       ВОРОТЫНСК»</a:t>
            </a:r>
            <a:endParaRPr lang="ru-RU" sz="2400" dirty="0">
              <a:solidFill>
                <a:srgbClr val="6600CC"/>
              </a:solidFill>
              <a:latin typeface="Constantia" pitchFamily="18" charset="0"/>
            </a:endParaRPr>
          </a:p>
        </p:txBody>
      </p:sp>
      <p:sp>
        <p:nvSpPr>
          <p:cNvPr id="23555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22313" y="4071938"/>
            <a:ext cx="7772400" cy="2286000"/>
          </a:xfrm>
        </p:spPr>
        <p:txBody>
          <a:bodyPr/>
          <a:lstStyle/>
          <a:p>
            <a:pPr marL="36513" algn="ctr" eaLnBrk="1" hangingPunct="1">
              <a:spcBef>
                <a:spcPct val="0"/>
              </a:spcBef>
            </a:pPr>
            <a:r>
              <a:rPr lang="ru-RU" altLang="ru-RU" sz="5400" smtClean="0">
                <a:solidFill>
                  <a:srgbClr val="6600FF"/>
                </a:solidFill>
                <a:latin typeface="Arial Black" panose="020B0A04020102020204" pitchFamily="34" charset="0"/>
              </a:rPr>
              <a:t>ОТЧЁТ  ГЛАВЫ</a:t>
            </a:r>
          </a:p>
          <a:p>
            <a:pPr marL="36513" algn="ctr" eaLnBrk="1" hangingPunct="1">
              <a:spcBef>
                <a:spcPct val="0"/>
              </a:spcBef>
            </a:pPr>
            <a:r>
              <a:rPr lang="ru-RU" altLang="ru-RU" sz="5400" smtClean="0">
                <a:solidFill>
                  <a:srgbClr val="6600FF"/>
                </a:solidFill>
                <a:latin typeface="Arial Black" panose="020B0A04020102020204" pitchFamily="34" charset="0"/>
              </a:rPr>
              <a:t>ЗА  2017  ГОД</a:t>
            </a:r>
          </a:p>
        </p:txBody>
      </p:sp>
      <p:pic>
        <p:nvPicPr>
          <p:cNvPr id="23556" name="Picture 3" descr="G:\Герб Воротынска 2011 (40х50) в цвете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428625"/>
            <a:ext cx="2076450" cy="25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3238" y="5857875"/>
            <a:ext cx="8183562" cy="1778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4" name="Содержимое 3" descr="slide_2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28662" y="500042"/>
            <a:ext cx="7315200" cy="5486400"/>
          </a:xfrm>
          <a:prstGeom prst="flowChartAlternateProcess">
            <a:avLst/>
          </a:prstGeom>
          <a:ln w="76200">
            <a:solidFill>
              <a:srgbClr val="FF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500" y="5000625"/>
            <a:ext cx="8183563" cy="1050925"/>
          </a:xfrm>
        </p:spPr>
        <p:txBody>
          <a:bodyPr/>
          <a:lstStyle/>
          <a:p>
            <a:pPr algn="ctr">
              <a:defRPr/>
            </a:pPr>
            <a:r>
              <a:rPr lang="ru-RU" sz="2800" dirty="0" smtClean="0">
                <a:solidFill>
                  <a:srgbClr val="FF0000"/>
                </a:solidFill>
              </a:rPr>
              <a:t>РАБОТА  ОТДЕЛА  ПО  УПРАВЛЕНИЮ МУНИЦИПАЛЬНЫМ  ИМУЩЕСТВОМ</a:t>
            </a:r>
            <a:endParaRPr lang="ru-RU" sz="2800" dirty="0">
              <a:solidFill>
                <a:srgbClr val="FF0000"/>
              </a:solidFill>
            </a:endParaRPr>
          </a:p>
        </p:txBody>
      </p:sp>
      <p:pic>
        <p:nvPicPr>
          <p:cNvPr id="25603" name="Содержимое 4" descr="фото4,1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14350" y="1250950"/>
            <a:ext cx="3932238" cy="2947988"/>
          </a:xfrm>
          <a:prstGeom prst="round2DiagRect">
            <a:avLst/>
          </a:prstGeom>
          <a:ln w="76200">
            <a:solidFill>
              <a:srgbClr val="00B050"/>
            </a:solidFill>
          </a:ln>
        </p:spPr>
      </p:pic>
      <p:pic>
        <p:nvPicPr>
          <p:cNvPr id="25604" name="Содержимое 5" descr="фото4,2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756150" y="1250950"/>
            <a:ext cx="3930650" cy="2947988"/>
          </a:xfrm>
          <a:prstGeom prst="round2DiagRect">
            <a:avLst/>
          </a:prstGeom>
          <a:ln w="76200">
            <a:solidFill>
              <a:srgbClr val="00B05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3000"/>
                                        <p:tgtEl>
                                          <p:spTgt spid="25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3000"/>
                                        <p:tgtEl>
                                          <p:spTgt spid="25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3238" y="5949950"/>
            <a:ext cx="8183562" cy="85725"/>
          </a:xfrm>
        </p:spPr>
        <p:txBody>
          <a:bodyPr>
            <a:normAutofit fontScale="90000"/>
          </a:bodyPr>
          <a:lstStyle/>
          <a:p>
            <a:pPr>
              <a:defRPr/>
            </a:pPr>
            <a:endParaRPr lang="ru-RU" dirty="0"/>
          </a:p>
        </p:txBody>
      </p:sp>
      <p:sp>
        <p:nvSpPr>
          <p:cNvPr id="34819" name="Текст 2"/>
          <p:cNvSpPr>
            <a:spLocks noGrp="1"/>
          </p:cNvSpPr>
          <p:nvPr>
            <p:ph type="body" idx="1"/>
          </p:nvPr>
        </p:nvSpPr>
        <p:spPr>
          <a:xfrm>
            <a:off x="608013" y="579438"/>
            <a:ext cx="3930650" cy="792162"/>
          </a:xfrm>
        </p:spPr>
        <p:txBody>
          <a:bodyPr/>
          <a:lstStyle/>
          <a:p>
            <a:pPr algn="ctr"/>
            <a:r>
              <a:rPr lang="ru-RU" altLang="ru-RU" smtClean="0">
                <a:solidFill>
                  <a:srgbClr val="FF0000"/>
                </a:solidFill>
              </a:rPr>
              <a:t>РАБОТА ЗЕМЕЛЬНОЙ КОМИССИИ</a:t>
            </a:r>
          </a:p>
        </p:txBody>
      </p:sp>
      <p:sp>
        <p:nvSpPr>
          <p:cNvPr id="34820" name="Текст 3"/>
          <p:cNvSpPr>
            <a:spLocks noGrp="1"/>
          </p:cNvSpPr>
          <p:nvPr>
            <p:ph type="body" sz="half" idx="3"/>
          </p:nvPr>
        </p:nvSpPr>
        <p:spPr>
          <a:xfrm>
            <a:off x="4652963" y="476250"/>
            <a:ext cx="3930650" cy="1512888"/>
          </a:xfrm>
        </p:spPr>
        <p:txBody>
          <a:bodyPr/>
          <a:lstStyle/>
          <a:p>
            <a:pPr algn="ctr"/>
            <a:r>
              <a:rPr lang="ru-RU" altLang="ru-RU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РАЗМЕЩЕНИЕ НЕСТАЦИОНАРНЫХ ТОРГОВЫХ ОБЪЕКТОВ</a:t>
            </a:r>
          </a:p>
        </p:txBody>
      </p:sp>
      <p:pic>
        <p:nvPicPr>
          <p:cNvPr id="7" name="Содержимое 3" descr="фото4.jpg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899592" y="1484784"/>
            <a:ext cx="2743200" cy="4876800"/>
          </a:xfrm>
          <a:prstGeom prst="flowChartDelay">
            <a:avLst/>
          </a:prstGeom>
          <a:ln w="76200">
            <a:solidFill>
              <a:srgbClr val="0033CC"/>
            </a:solidFill>
          </a:ln>
        </p:spPr>
      </p:pic>
      <p:pic>
        <p:nvPicPr>
          <p:cNvPr id="8" name="Рисунок 4" descr="фото5,1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rcRect b="13257"/>
          <a:stretch>
            <a:fillRect/>
          </a:stretch>
        </p:blipFill>
        <p:spPr>
          <a:xfrm>
            <a:off x="4067944" y="2420888"/>
            <a:ext cx="4501342" cy="2927548"/>
          </a:xfrm>
          <a:prstGeom prst="roundRect">
            <a:avLst/>
          </a:prstGeom>
          <a:ln w="76200">
            <a:solidFill>
              <a:srgbClr val="0033CC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3238" y="5715000"/>
            <a:ext cx="8183562" cy="642938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>
                <a:solidFill>
                  <a:schemeClr val="accent1">
                    <a:tint val="88000"/>
                    <a:satMod val="150000"/>
                  </a:schemeClr>
                </a:solidFill>
              </a:rPr>
              <a:t> </a:t>
            </a:r>
            <a:endParaRPr lang="ru-RU" sz="3100" dirty="0">
              <a:solidFill>
                <a:srgbClr val="0033CC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71500" y="571500"/>
            <a:ext cx="3932238" cy="500063"/>
          </a:xfrm>
        </p:spPr>
        <p:txBody>
          <a:bodyPr>
            <a:normAutofit fontScale="25000" lnSpcReduction="20000"/>
          </a:bodyPr>
          <a:lstStyle/>
          <a:p>
            <a:pPr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ru-RU" dirty="0" smtClean="0"/>
          </a:p>
          <a:p>
            <a:pPr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ru-RU" dirty="0" smtClean="0"/>
          </a:p>
          <a:p>
            <a:pPr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ru-RU" sz="11200" dirty="0" smtClean="0">
                <a:solidFill>
                  <a:srgbClr val="0033CC"/>
                </a:solidFill>
              </a:rPr>
              <a:t>    </a:t>
            </a:r>
            <a:endParaRPr lang="ru-RU" sz="11200" dirty="0">
              <a:solidFill>
                <a:srgbClr val="0033CC"/>
              </a:solidFill>
            </a:endParaRPr>
          </a:p>
        </p:txBody>
      </p:sp>
      <p:sp>
        <p:nvSpPr>
          <p:cNvPr id="35844" name="Текст 3"/>
          <p:cNvSpPr>
            <a:spLocks noGrp="1"/>
          </p:cNvSpPr>
          <p:nvPr>
            <p:ph type="body" sz="half" idx="3"/>
          </p:nvPr>
        </p:nvSpPr>
        <p:spPr>
          <a:xfrm>
            <a:off x="5072063" y="579438"/>
            <a:ext cx="3786187" cy="2420937"/>
          </a:xfrm>
        </p:spPr>
        <p:txBody>
          <a:bodyPr/>
          <a:lstStyle/>
          <a:p>
            <a:pPr algn="ctr" eaLnBrk="1" hangingPunct="1"/>
            <a:r>
              <a:rPr lang="ru-RU" altLang="ru-RU" smtClean="0">
                <a:solidFill>
                  <a:srgbClr val="3333CC"/>
                </a:solidFill>
              </a:rPr>
              <a:t>ОПРЕДЕЛЕНИЕ ГРАНИЦ НА МЕСТНОСТИ</a:t>
            </a:r>
          </a:p>
          <a:p>
            <a:pPr algn="ctr" eaLnBrk="1" hangingPunct="1"/>
            <a:r>
              <a:rPr lang="ru-RU" altLang="ru-RU" smtClean="0">
                <a:solidFill>
                  <a:srgbClr val="3333CC"/>
                </a:solidFill>
              </a:rPr>
              <a:t>Д.УКОЛОВКА И</a:t>
            </a:r>
          </a:p>
          <a:p>
            <a:pPr algn="ctr" eaLnBrk="1" hangingPunct="1"/>
            <a:r>
              <a:rPr lang="ru-RU" altLang="ru-RU" smtClean="0">
                <a:solidFill>
                  <a:srgbClr val="3333CC"/>
                </a:solidFill>
              </a:rPr>
              <a:t>С. КУМОВСКОЕ</a:t>
            </a:r>
          </a:p>
        </p:txBody>
      </p:sp>
      <p:pic>
        <p:nvPicPr>
          <p:cNvPr id="32773" name="Содержимое 10" descr="фото2,2.JPG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23528" y="548680"/>
            <a:ext cx="4718304" cy="3536234"/>
          </a:xfrm>
          <a:prstGeom prst="ellipse">
            <a:avLst/>
          </a:prstGeom>
          <a:ln w="57150">
            <a:solidFill>
              <a:srgbClr val="FF0066"/>
            </a:solidFill>
          </a:ln>
        </p:spPr>
      </p:pic>
      <p:pic>
        <p:nvPicPr>
          <p:cNvPr id="32774" name="Содержимое 11" descr="фото2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429124" y="3500438"/>
            <a:ext cx="3930650" cy="2947987"/>
          </a:xfrm>
          <a:prstGeom prst="flowChartAlternateProcess">
            <a:avLst/>
          </a:prstGeom>
          <a:ln w="57150">
            <a:solidFill>
              <a:srgbClr val="FF0066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27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0"/>
                                        <p:tgtEl>
                                          <p:spTgt spid="327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13" y="4941888"/>
            <a:ext cx="8183562" cy="1008062"/>
          </a:xfrm>
        </p:spPr>
        <p:txBody>
          <a:bodyPr/>
          <a:lstStyle/>
          <a:p>
            <a:pPr algn="ctr">
              <a:defRPr/>
            </a:pPr>
            <a:r>
              <a:rPr lang="ru-RU" sz="2000" dirty="0" smtClean="0">
                <a:solidFill>
                  <a:srgbClr val="FF0000"/>
                </a:solidFill>
              </a:rPr>
              <a:t>ОБЪЕКТЫ, НЕДВИЖИМОСТИ НЕ ПОСТАВЛЕННЫЕ </a:t>
            </a:r>
            <a:br>
              <a:rPr lang="ru-RU" sz="2000" dirty="0" smtClean="0">
                <a:solidFill>
                  <a:srgbClr val="FF0000"/>
                </a:solidFill>
              </a:rPr>
            </a:br>
            <a:r>
              <a:rPr lang="ru-RU" sz="2000" dirty="0" smtClean="0">
                <a:solidFill>
                  <a:srgbClr val="FF0000"/>
                </a:solidFill>
              </a:rPr>
              <a:t>НА КАДАСТРОВЫЙ И НАЛОГОВЫЙ УЧЕТЫ</a:t>
            </a:r>
            <a:endParaRPr lang="ru-RU" sz="2000" dirty="0">
              <a:solidFill>
                <a:srgbClr val="FF0000"/>
              </a:solidFill>
            </a:endParaRPr>
          </a:p>
        </p:txBody>
      </p:sp>
      <p:pic>
        <p:nvPicPr>
          <p:cNvPr id="34819" name="Содержимое 3" descr="фото2,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28625" y="1714500"/>
            <a:ext cx="4154488" cy="3116263"/>
          </a:xfrm>
          <a:prstGeom prst="round2SameRect">
            <a:avLst/>
          </a:prstGeom>
          <a:ln w="57150">
            <a:solidFill>
              <a:srgbClr val="CC00CC"/>
            </a:solidFill>
          </a:ln>
        </p:spPr>
      </p:pic>
      <p:pic>
        <p:nvPicPr>
          <p:cNvPr id="34820" name="Рисунок 4" descr="фото2,5.JPG"/>
          <p:cNvPicPr>
            <a:picLocks noChangeAspect="1"/>
          </p:cNvPicPr>
          <p:nvPr/>
        </p:nvPicPr>
        <p:blipFill>
          <a:blip r:embed="rId3" cstate="print"/>
          <a:srcRect l="3439" r="3706"/>
          <a:stretch>
            <a:fillRect/>
          </a:stretch>
        </p:blipFill>
        <p:spPr bwMode="auto">
          <a:xfrm>
            <a:off x="4786314" y="571480"/>
            <a:ext cx="3857652" cy="3116262"/>
          </a:xfrm>
          <a:prstGeom prst="snip2DiagRect">
            <a:avLst/>
          </a:prstGeom>
          <a:noFill/>
          <a:ln w="57150">
            <a:solidFill>
              <a:srgbClr val="CC00CC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3000"/>
                                        <p:tgtEl>
                                          <p:spTgt spid="348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313" y="928688"/>
            <a:ext cx="3286125" cy="3643312"/>
          </a:xfrm>
        </p:spPr>
        <p:txBody>
          <a:bodyPr/>
          <a:lstStyle/>
          <a:p>
            <a:pPr eaLnBrk="1" fontAlgn="auto" hangingPunct="1">
              <a:lnSpc>
                <a:spcPct val="200000"/>
              </a:lnSpc>
              <a:spcAft>
                <a:spcPts val="0"/>
              </a:spcAft>
              <a:defRPr/>
            </a:pPr>
            <a:r>
              <a:rPr lang="ru-RU" sz="2800" dirty="0" smtClean="0">
                <a:solidFill>
                  <a:srgbClr val="0033CC"/>
                </a:solidFill>
              </a:rPr>
              <a:t>  Жилищно-коммунальное        хозяйство</a:t>
            </a:r>
            <a:endParaRPr lang="ru-RU" sz="2800" dirty="0">
              <a:solidFill>
                <a:srgbClr val="0033CC"/>
              </a:solidFill>
            </a:endParaRPr>
          </a:p>
        </p:txBody>
      </p:sp>
      <p:pic>
        <p:nvPicPr>
          <p:cNvPr id="3" name="Рисунок 2" descr="1.jpg"/>
          <p:cNvPicPr>
            <a:picLocks noChangeAspect="1"/>
          </p:cNvPicPr>
          <p:nvPr/>
        </p:nvPicPr>
        <p:blipFill>
          <a:blip r:embed="rId2" cstate="print"/>
          <a:srcRect l="5635" r="4659"/>
          <a:stretch>
            <a:fillRect/>
          </a:stretch>
        </p:blipFill>
        <p:spPr>
          <a:xfrm>
            <a:off x="3708000" y="500042"/>
            <a:ext cx="5436000" cy="5692223"/>
          </a:xfrm>
          <a:prstGeom prst="flowChartAlternateProcess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3238" y="5715000"/>
            <a:ext cx="8183562" cy="714375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1800" dirty="0" smtClean="0">
                <a:solidFill>
                  <a:srgbClr val="0033CC"/>
                </a:solidFill>
              </a:rPr>
              <a:t> </a:t>
            </a:r>
            <a:br>
              <a:rPr lang="ru-RU" sz="1800" dirty="0" smtClean="0">
                <a:solidFill>
                  <a:srgbClr val="0033CC"/>
                </a:solidFill>
              </a:rPr>
            </a:br>
            <a:endParaRPr lang="ru-RU" sz="1800" dirty="0">
              <a:solidFill>
                <a:srgbClr val="0033CC"/>
              </a:solidFill>
            </a:endParaRPr>
          </a:p>
        </p:txBody>
      </p:sp>
      <p:sp>
        <p:nvSpPr>
          <p:cNvPr id="38915" name="Содержимое 6"/>
          <p:cNvSpPr>
            <a:spLocks noGrp="1"/>
          </p:cNvSpPr>
          <p:nvPr>
            <p:ph sz="half" idx="1"/>
          </p:nvPr>
        </p:nvSpPr>
        <p:spPr>
          <a:xfrm>
            <a:off x="514350" y="530225"/>
            <a:ext cx="4200525" cy="4389438"/>
          </a:xfrm>
        </p:spPr>
        <p:txBody>
          <a:bodyPr/>
          <a:lstStyle/>
          <a:p>
            <a:pPr algn="ctr"/>
            <a:r>
              <a:rPr lang="ru-RU" altLang="ru-RU" sz="2800" smtClean="0">
                <a:solidFill>
                  <a:srgbClr val="0033CC"/>
                </a:solidFill>
              </a:rPr>
              <a:t>ООО «Тепловодоканал»</a:t>
            </a:r>
            <a:endParaRPr lang="ru-RU" altLang="ru-RU" smtClean="0"/>
          </a:p>
        </p:txBody>
      </p:sp>
      <p:pic>
        <p:nvPicPr>
          <p:cNvPr id="10" name="Содержимое 9" descr="teplovodokanal.jpe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571472" y="3071810"/>
            <a:ext cx="3429000" cy="2743200"/>
          </a:xfrm>
          <a:prstGeom prst="roundRect">
            <a:avLst/>
          </a:prstGeom>
          <a:ln w="76200">
            <a:solidFill>
              <a:srgbClr val="0033CC"/>
            </a:solidFill>
          </a:ln>
        </p:spPr>
      </p:pic>
      <p:pic>
        <p:nvPicPr>
          <p:cNvPr id="38919" name="Picture 7" descr="C:\Users\Vus\Desktop\Главная_files\Untitled-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4810" y="1500174"/>
            <a:ext cx="4476750" cy="2214578"/>
          </a:xfrm>
          <a:prstGeom prst="roundRect">
            <a:avLst/>
          </a:prstGeom>
          <a:noFill/>
          <a:ln w="76200">
            <a:solidFill>
              <a:srgbClr val="0033CC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V="1">
            <a:off x="503238" y="6035675"/>
            <a:ext cx="8183562" cy="44450"/>
          </a:xfrm>
        </p:spPr>
        <p:txBody>
          <a:bodyPr>
            <a:normAutofit fontScale="90000"/>
          </a:bodyPr>
          <a:lstStyle/>
          <a:p>
            <a:pPr>
              <a:defRPr/>
            </a:pPr>
            <a:endParaRPr lang="ru-RU" dirty="0"/>
          </a:p>
        </p:txBody>
      </p:sp>
      <p:pic>
        <p:nvPicPr>
          <p:cNvPr id="160770" name="Picture 2" descr="C:\Users\Vus\Desktop\Главная_files\Untitled-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28596" y="1071546"/>
            <a:ext cx="8183562" cy="3721255"/>
          </a:xfrm>
          <a:prstGeom prst="roundRect">
            <a:avLst/>
          </a:prstGeom>
          <a:ln w="76200">
            <a:solidFill>
              <a:srgbClr val="0033CC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DSCN0954.JPG"/>
          <p:cNvPicPr>
            <a:picLocks noChangeAspect="1"/>
          </p:cNvPicPr>
          <p:nvPr/>
        </p:nvPicPr>
        <p:blipFill>
          <a:blip r:embed="rId2" cstate="print"/>
          <a:srcRect r="18021" b="13347"/>
          <a:stretch>
            <a:fillRect/>
          </a:stretch>
        </p:blipFill>
        <p:spPr>
          <a:xfrm>
            <a:off x="4857752" y="1285860"/>
            <a:ext cx="3973964" cy="3150404"/>
          </a:xfrm>
          <a:prstGeom prst="teardrop">
            <a:avLst/>
          </a:prstGeom>
          <a:ln w="76200">
            <a:solidFill>
              <a:srgbClr val="7030A0"/>
            </a:solidFill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43500" y="3857625"/>
            <a:ext cx="3500438" cy="2178050"/>
          </a:xfrm>
        </p:spPr>
        <p:txBody>
          <a:bodyPr/>
          <a:lstStyle/>
          <a:p>
            <a:pPr algn="ctr">
              <a:defRPr/>
            </a:pPr>
            <a:r>
              <a:rPr lang="ru-RU" dirty="0" smtClean="0">
                <a:solidFill>
                  <a:srgbClr val="C00000"/>
                </a:solidFill>
              </a:rPr>
              <a:t>Аварийно-ремонтные</a:t>
            </a:r>
            <a:r>
              <a:rPr lang="ru-RU" dirty="0" smtClean="0"/>
              <a:t> </a:t>
            </a:r>
            <a:r>
              <a:rPr lang="ru-RU" sz="3200" dirty="0" smtClean="0">
                <a:solidFill>
                  <a:srgbClr val="C00000"/>
                </a:solidFill>
              </a:rPr>
              <a:t>работы</a:t>
            </a:r>
            <a:endParaRPr lang="ru-RU" sz="3200" dirty="0">
              <a:solidFill>
                <a:srgbClr val="C00000"/>
              </a:solidFill>
            </a:endParaRPr>
          </a:p>
        </p:txBody>
      </p:sp>
      <p:pic>
        <p:nvPicPr>
          <p:cNvPr id="4" name="Содержимое 3" descr="DSCN0950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 b="15181"/>
          <a:stretch>
            <a:fillRect/>
          </a:stretch>
        </p:blipFill>
        <p:spPr>
          <a:xfrm>
            <a:off x="428596" y="3357562"/>
            <a:ext cx="4155034" cy="2643206"/>
          </a:xfrm>
          <a:prstGeom prst="round2DiagRect">
            <a:avLst/>
          </a:prstGeom>
          <a:ln w="76200">
            <a:solidFill>
              <a:srgbClr val="3333CC"/>
            </a:solidFill>
          </a:ln>
        </p:spPr>
      </p:pic>
      <p:pic>
        <p:nvPicPr>
          <p:cNvPr id="5" name="Рисунок 4" descr="DSCN0953.JPG"/>
          <p:cNvPicPr>
            <a:picLocks noChangeAspect="1"/>
          </p:cNvPicPr>
          <p:nvPr/>
        </p:nvPicPr>
        <p:blipFill>
          <a:blip r:embed="rId4" cstate="print"/>
          <a:srcRect b="13347"/>
          <a:stretch>
            <a:fillRect/>
          </a:stretch>
        </p:blipFill>
        <p:spPr>
          <a:xfrm>
            <a:off x="285720" y="0"/>
            <a:ext cx="4847539" cy="3150404"/>
          </a:xfrm>
          <a:prstGeom prst="flowChartPunchedTape">
            <a:avLst/>
          </a:prstGeom>
          <a:ln w="76200">
            <a:solidFill>
              <a:srgbClr val="FF9900"/>
            </a:solidFill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3238" y="3357563"/>
            <a:ext cx="3711575" cy="2071687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200" dirty="0" smtClean="0">
                <a:solidFill>
                  <a:srgbClr val="0033CC"/>
                </a:solidFill>
              </a:rPr>
              <a:t>Жилой фонд городского поселения</a:t>
            </a:r>
            <a:endParaRPr lang="ru-RU" sz="3200" dirty="0">
              <a:solidFill>
                <a:srgbClr val="0033CC"/>
              </a:solidFill>
            </a:endParaRPr>
          </a:p>
        </p:txBody>
      </p:sp>
      <p:pic>
        <p:nvPicPr>
          <p:cNvPr id="5" name="Содержимое 5" descr="102_1256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00034" y="500042"/>
            <a:ext cx="3932238" cy="2584371"/>
          </a:xfrm>
          <a:prstGeom prst="round2DiagRect">
            <a:avLst/>
          </a:prstGeom>
          <a:ln w="57150">
            <a:solidFill>
              <a:srgbClr val="7030A0"/>
            </a:solidFill>
          </a:ln>
        </p:spPr>
      </p:pic>
      <p:pic>
        <p:nvPicPr>
          <p:cNvPr id="6" name="Содержимое 7" descr="102_1254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714876" y="3286124"/>
            <a:ext cx="3930650" cy="2583328"/>
          </a:xfrm>
          <a:prstGeom prst="round2DiagRect">
            <a:avLst/>
          </a:prstGeom>
          <a:ln w="57150">
            <a:solidFill>
              <a:srgbClr val="7030A0"/>
            </a:solidFill>
          </a:ln>
        </p:spPr>
      </p:pic>
      <p:pic>
        <p:nvPicPr>
          <p:cNvPr id="7" name="Содержимое 4" descr="70 лет п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14876" y="714356"/>
            <a:ext cx="3908631" cy="2088000"/>
          </a:xfrm>
          <a:prstGeom prst="ellipse">
            <a:avLst/>
          </a:prstGeom>
          <a:ln w="57150">
            <a:solidFill>
              <a:srgbClr val="7030A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зза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7158" y="4143380"/>
            <a:ext cx="3429000" cy="2434590"/>
          </a:xfrm>
          <a:prstGeom prst="flowChartAlternateProcess">
            <a:avLst/>
          </a:prstGeom>
          <a:ln w="76200">
            <a:solidFill>
              <a:srgbClr val="66FF33"/>
            </a:solidFill>
          </a:ln>
        </p:spPr>
      </p:pic>
      <p:pic>
        <p:nvPicPr>
          <p:cNvPr id="6" name="Рисунок 5" descr="3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00760" y="142852"/>
            <a:ext cx="2857500" cy="3810000"/>
          </a:xfrm>
          <a:prstGeom prst="flowChartAlternateProcess">
            <a:avLst/>
          </a:prstGeom>
          <a:ln w="76200">
            <a:solidFill>
              <a:srgbClr val="66FF33"/>
            </a:solidFill>
          </a:ln>
        </p:spPr>
      </p:pic>
      <p:pic>
        <p:nvPicPr>
          <p:cNvPr id="9" name="Рисунок 8" descr="заставка...jpg"/>
          <p:cNvPicPr>
            <a:picLocks noChangeAspect="1"/>
          </p:cNvPicPr>
          <p:nvPr/>
        </p:nvPicPr>
        <p:blipFill>
          <a:blip r:embed="rId4" cstate="print"/>
          <a:srcRect b="7525"/>
          <a:stretch>
            <a:fillRect/>
          </a:stretch>
        </p:blipFill>
        <p:spPr>
          <a:xfrm>
            <a:off x="214282" y="285728"/>
            <a:ext cx="4286250" cy="2633660"/>
          </a:xfrm>
          <a:prstGeom prst="flowChartAlternateProcess">
            <a:avLst/>
          </a:prstGeom>
          <a:ln w="76200">
            <a:solidFill>
              <a:srgbClr val="66FF33"/>
            </a:solidFill>
          </a:ln>
        </p:spPr>
      </p:pic>
      <p:pic>
        <p:nvPicPr>
          <p:cNvPr id="11" name="Рисунок 10" descr="4.jpg"/>
          <p:cNvPicPr>
            <a:picLocks noChangeAspect="1"/>
          </p:cNvPicPr>
          <p:nvPr/>
        </p:nvPicPr>
        <p:blipFill>
          <a:blip r:embed="rId5" cstate="print"/>
          <a:srcRect t="16000" b="7999"/>
          <a:stretch>
            <a:fillRect/>
          </a:stretch>
        </p:blipFill>
        <p:spPr>
          <a:xfrm>
            <a:off x="4143372" y="3857628"/>
            <a:ext cx="4762500" cy="2714644"/>
          </a:xfrm>
          <a:prstGeom prst="flowChartAlternateProcess">
            <a:avLst/>
          </a:prstGeom>
          <a:ln w="76200">
            <a:solidFill>
              <a:srgbClr val="66FF33"/>
            </a:solidFill>
          </a:ln>
        </p:spPr>
      </p:pic>
      <p:pic>
        <p:nvPicPr>
          <p:cNvPr id="12" name="Рисунок 11" descr="55.jpg"/>
          <p:cNvPicPr>
            <a:picLocks noChangeAspect="1"/>
          </p:cNvPicPr>
          <p:nvPr/>
        </p:nvPicPr>
        <p:blipFill>
          <a:blip r:embed="rId6" cstate="print"/>
          <a:srcRect b="7797"/>
          <a:stretch>
            <a:fillRect/>
          </a:stretch>
        </p:blipFill>
        <p:spPr>
          <a:xfrm>
            <a:off x="3286116" y="2214554"/>
            <a:ext cx="4333875" cy="2500330"/>
          </a:xfrm>
          <a:prstGeom prst="flowChartAlternateProcess">
            <a:avLst/>
          </a:prstGeom>
          <a:ln w="76200">
            <a:solidFill>
              <a:srgbClr val="66FF33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3238" y="4214813"/>
            <a:ext cx="3282950" cy="1214437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dirty="0" smtClean="0">
                <a:solidFill>
                  <a:srgbClr val="0033CC"/>
                </a:solidFill>
              </a:rPr>
              <a:t>Улица Зеленая</a:t>
            </a:r>
            <a:endParaRPr lang="ru-RU" dirty="0">
              <a:solidFill>
                <a:srgbClr val="0033CC"/>
              </a:solidFill>
            </a:endParaRPr>
          </a:p>
        </p:txBody>
      </p:sp>
      <p:pic>
        <p:nvPicPr>
          <p:cNvPr id="5" name="Содержимое 4" descr="зеленая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500034" y="500042"/>
            <a:ext cx="3932238" cy="2949179"/>
          </a:xfrm>
          <a:prstGeom prst="flowChartAlternateProcess">
            <a:avLst/>
          </a:prstGeom>
          <a:ln w="57150">
            <a:solidFill>
              <a:srgbClr val="CC3399"/>
            </a:solidFill>
            <a:prstDash val="sysDot"/>
          </a:ln>
        </p:spPr>
      </p:pic>
      <p:pic>
        <p:nvPicPr>
          <p:cNvPr id="6" name="Содержимое 5" descr="таунхауз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rcRect b="17608"/>
          <a:stretch>
            <a:fillRect/>
          </a:stretch>
        </p:blipFill>
        <p:spPr>
          <a:xfrm>
            <a:off x="4643438" y="571480"/>
            <a:ext cx="3930650" cy="2428892"/>
          </a:xfrm>
          <a:prstGeom prst="round2DiagRect">
            <a:avLst/>
          </a:prstGeom>
          <a:ln w="38100">
            <a:solidFill>
              <a:srgbClr val="CC3399"/>
            </a:solidFill>
            <a:prstDash val="sysDash"/>
          </a:ln>
        </p:spPr>
      </p:pic>
      <p:pic>
        <p:nvPicPr>
          <p:cNvPr id="7" name="Рисунок 6" descr="5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29058" y="3214686"/>
            <a:ext cx="4724400" cy="3147632"/>
          </a:xfrm>
          <a:prstGeom prst="flowChartAlternateProcess">
            <a:avLst/>
          </a:prstGeom>
          <a:ln w="57150">
            <a:solidFill>
              <a:srgbClr val="CC3399"/>
            </a:solidFill>
            <a:prstDash val="sysDot"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3238" y="5214938"/>
            <a:ext cx="8183562" cy="820737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ru-RU" sz="2800" dirty="0" smtClean="0">
                <a:solidFill>
                  <a:schemeClr val="accent5">
                    <a:lumMod val="75000"/>
                  </a:schemeClr>
                </a:solidFill>
                <a:latin typeface="Georgia" pitchFamily="18" charset="0"/>
              </a:rPr>
              <a:t>Управляющие     компании</a:t>
            </a:r>
            <a:br>
              <a:rPr lang="ru-RU" sz="2800" dirty="0" smtClean="0">
                <a:solidFill>
                  <a:schemeClr val="accent5">
                    <a:lumMod val="75000"/>
                  </a:schemeClr>
                </a:solidFill>
                <a:latin typeface="Georgia" pitchFamily="18" charset="0"/>
              </a:rPr>
            </a:br>
            <a:r>
              <a:rPr lang="ru-RU" sz="2800" dirty="0" smtClean="0">
                <a:solidFill>
                  <a:schemeClr val="accent5">
                    <a:lumMod val="75000"/>
                  </a:schemeClr>
                </a:solidFill>
                <a:latin typeface="Georgia" pitchFamily="18" charset="0"/>
              </a:rPr>
              <a:t> ГП     «Поселок  </a:t>
            </a:r>
            <a:r>
              <a:rPr lang="ru-RU" sz="2800" dirty="0" err="1" smtClean="0">
                <a:solidFill>
                  <a:schemeClr val="accent5">
                    <a:lumMod val="75000"/>
                  </a:schemeClr>
                </a:solidFill>
                <a:latin typeface="Georgia" pitchFamily="18" charset="0"/>
              </a:rPr>
              <a:t>Воротынск</a:t>
            </a:r>
            <a:r>
              <a:rPr lang="ru-RU" sz="2800" dirty="0" smtClean="0">
                <a:solidFill>
                  <a:schemeClr val="accent5">
                    <a:lumMod val="75000"/>
                  </a:schemeClr>
                </a:solidFill>
                <a:latin typeface="Georgia" pitchFamily="18" charset="0"/>
              </a:rPr>
              <a:t>»</a:t>
            </a:r>
            <a:endParaRPr lang="ru-RU" sz="2800" dirty="0">
              <a:solidFill>
                <a:schemeClr val="accent5">
                  <a:lumMod val="75000"/>
                </a:schemeClr>
              </a:solidFill>
              <a:latin typeface="Georgia" pitchFamily="18" charset="0"/>
            </a:endParaRPr>
          </a:p>
        </p:txBody>
      </p:sp>
      <p:sp>
        <p:nvSpPr>
          <p:cNvPr id="43011" name="Содержимое 2"/>
          <p:cNvSpPr>
            <a:spLocks noGrp="1"/>
          </p:cNvSpPr>
          <p:nvPr>
            <p:ph idx="1"/>
          </p:nvPr>
        </p:nvSpPr>
        <p:spPr>
          <a:xfrm>
            <a:off x="503238" y="571500"/>
            <a:ext cx="8183562" cy="4146550"/>
          </a:xfrm>
        </p:spPr>
        <p:txBody>
          <a:bodyPr/>
          <a:lstStyle/>
          <a:p>
            <a:endParaRPr lang="ru-RU" altLang="ru-RU" smtClean="0">
              <a:solidFill>
                <a:srgbClr val="CC00CC"/>
              </a:solidFill>
            </a:endParaRPr>
          </a:p>
          <a:p>
            <a:r>
              <a:rPr lang="ru-RU" altLang="ru-RU" sz="3600" b="1" smtClean="0">
                <a:solidFill>
                  <a:srgbClr val="C00000"/>
                </a:solidFill>
              </a:rPr>
              <a:t>ТСЖ – «Север», «Центр 42», «Сиреневый, 6»</a:t>
            </a:r>
          </a:p>
          <a:p>
            <a:r>
              <a:rPr lang="ru-RU" altLang="ru-RU" sz="3600" b="1" smtClean="0">
                <a:solidFill>
                  <a:srgbClr val="009900"/>
                </a:solidFill>
              </a:rPr>
              <a:t>МУП «УК ЖКО» – 16 домов</a:t>
            </a:r>
          </a:p>
          <a:p>
            <a:r>
              <a:rPr lang="ru-RU" altLang="ru-RU" sz="3200" b="1" smtClean="0">
                <a:solidFill>
                  <a:srgbClr val="0066FF"/>
                </a:solidFill>
              </a:rPr>
              <a:t>ООО «УНИВЕРСАЛ» -15 домов</a:t>
            </a:r>
          </a:p>
          <a:p>
            <a:r>
              <a:rPr lang="ru-RU" altLang="ru-RU" sz="3600" b="1" smtClean="0">
                <a:solidFill>
                  <a:srgbClr val="FF3300"/>
                </a:solidFill>
              </a:rPr>
              <a:t>ИП «Ан» – 12 домов</a:t>
            </a:r>
          </a:p>
          <a:p>
            <a:r>
              <a:rPr lang="ru-RU" altLang="ru-RU" sz="3600" b="1" smtClean="0">
                <a:solidFill>
                  <a:srgbClr val="CC00CC"/>
                </a:solidFill>
              </a:rPr>
              <a:t>ООО «ЖЭУ» – 43 дома</a:t>
            </a:r>
          </a:p>
          <a:p>
            <a:r>
              <a:rPr lang="ru-RU" altLang="ru-RU" sz="3600" b="1" smtClean="0">
                <a:solidFill>
                  <a:srgbClr val="9900CC"/>
                </a:solidFill>
              </a:rPr>
              <a:t>ООО « ПАРТНЕР» – 3 дома</a:t>
            </a:r>
          </a:p>
          <a:p>
            <a:pPr>
              <a:buFont typeface="Wingdings 2" panose="05020102010507070707" pitchFamily="18" charset="2"/>
              <a:buNone/>
            </a:pPr>
            <a:endParaRPr lang="ru-RU" altLang="ru-RU" sz="3600" b="1" smtClean="0">
              <a:solidFill>
                <a:srgbClr val="9900CC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430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430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3000" fill="hold"/>
                                        <p:tgtEl>
                                          <p:spTgt spid="430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3000" fill="hold"/>
                                        <p:tgtEl>
                                          <p:spTgt spid="430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3000" fill="hold"/>
                                        <p:tgtEl>
                                          <p:spTgt spid="430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3000" fill="hold"/>
                                        <p:tgtEl>
                                          <p:spTgt spid="430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3000" fill="hold"/>
                                        <p:tgtEl>
                                          <p:spTgt spid="430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3000" fill="hold"/>
                                        <p:tgtEl>
                                          <p:spTgt spid="430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3000" fill="hold"/>
                                        <p:tgtEl>
                                          <p:spTgt spid="430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3000" fill="hold"/>
                                        <p:tgtEl>
                                          <p:spTgt spid="430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3000" fill="hold"/>
                                        <p:tgtEl>
                                          <p:spTgt spid="430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3000" fill="hold"/>
                                        <p:tgtEl>
                                          <p:spTgt spid="430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3238" y="3786188"/>
            <a:ext cx="3211512" cy="2251075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200" dirty="0" smtClean="0">
                <a:solidFill>
                  <a:srgbClr val="0033CC"/>
                </a:solidFill>
              </a:rPr>
              <a:t>Жилой фонд городского поселения</a:t>
            </a:r>
            <a:endParaRPr lang="ru-RU" sz="3200" dirty="0">
              <a:solidFill>
                <a:srgbClr val="0033CC"/>
              </a:solidFill>
            </a:endParaRPr>
          </a:p>
        </p:txBody>
      </p:sp>
      <p:pic>
        <p:nvPicPr>
          <p:cNvPr id="5" name="Содержимое 4" descr="ижд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214282" y="428604"/>
            <a:ext cx="4464760" cy="3132000"/>
          </a:xfrm>
          <a:prstGeom prst="flowChartAlternateProcess">
            <a:avLst/>
          </a:prstGeom>
          <a:ln w="57150">
            <a:solidFill>
              <a:srgbClr val="CC3399"/>
            </a:solidFill>
          </a:ln>
        </p:spPr>
      </p:pic>
      <p:pic>
        <p:nvPicPr>
          <p:cNvPr id="6" name="Содержимое 5" descr="шестакова 17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rcRect r="5555"/>
          <a:stretch>
            <a:fillRect/>
          </a:stretch>
        </p:blipFill>
        <p:spPr>
          <a:xfrm>
            <a:off x="4000496" y="3286124"/>
            <a:ext cx="4857784" cy="2857500"/>
          </a:xfrm>
          <a:prstGeom prst="round2DiagRect">
            <a:avLst/>
          </a:prstGeom>
          <a:ln w="57150">
            <a:solidFill>
              <a:srgbClr val="CC3399"/>
            </a:solidFill>
          </a:ln>
        </p:spPr>
      </p:pic>
      <p:pic>
        <p:nvPicPr>
          <p:cNvPr id="7" name="Содержимое 5" descr="70 лет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14876" y="642918"/>
            <a:ext cx="3930650" cy="2183694"/>
          </a:xfrm>
          <a:prstGeom prst="flowChartAlternateProcess">
            <a:avLst/>
          </a:prstGeom>
          <a:ln w="57150">
            <a:solidFill>
              <a:srgbClr val="7030A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жилой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7158" y="357166"/>
            <a:ext cx="4572000" cy="3429000"/>
          </a:xfrm>
          <a:prstGeom prst="flowChartAlternateProcess">
            <a:avLst/>
          </a:prstGeom>
          <a:ln w="76200">
            <a:solidFill>
              <a:srgbClr val="66FF33"/>
            </a:solidFill>
          </a:ln>
        </p:spPr>
      </p:pic>
      <p:pic>
        <p:nvPicPr>
          <p:cNvPr id="3" name="Рисунок 2" descr="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0628" y="500042"/>
            <a:ext cx="3714750" cy="2788920"/>
          </a:xfrm>
          <a:prstGeom prst="flowChartAlternateProcess">
            <a:avLst/>
          </a:prstGeom>
          <a:ln w="76200">
            <a:solidFill>
              <a:srgbClr val="7030A0"/>
            </a:solidFill>
          </a:ln>
        </p:spPr>
      </p:pic>
      <p:pic>
        <p:nvPicPr>
          <p:cNvPr id="4" name="Рисунок 3" descr="6.jpg"/>
          <p:cNvPicPr>
            <a:picLocks noChangeAspect="1"/>
          </p:cNvPicPr>
          <p:nvPr/>
        </p:nvPicPr>
        <p:blipFill>
          <a:blip r:embed="rId4" cstate="print"/>
          <a:srcRect b="13999"/>
          <a:stretch>
            <a:fillRect/>
          </a:stretch>
        </p:blipFill>
        <p:spPr>
          <a:xfrm>
            <a:off x="3857620" y="3500438"/>
            <a:ext cx="4762500" cy="3071834"/>
          </a:xfrm>
          <a:prstGeom prst="flowChartAlternateProcess">
            <a:avLst/>
          </a:prstGeom>
          <a:ln w="76200">
            <a:solidFill>
              <a:srgbClr val="CC3399"/>
            </a:solidFill>
          </a:ln>
        </p:spPr>
      </p:pic>
      <p:sp>
        <p:nvSpPr>
          <p:cNvPr id="46085" name="TextBox 6"/>
          <p:cNvSpPr txBox="1">
            <a:spLocks noChangeArrowheads="1"/>
          </p:cNvSpPr>
          <p:nvPr/>
        </p:nvSpPr>
        <p:spPr bwMode="auto">
          <a:xfrm>
            <a:off x="285750" y="4214813"/>
            <a:ext cx="3429000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3600" b="1">
                <a:solidFill>
                  <a:srgbClr val="0033CC"/>
                </a:solidFill>
                <a:latin typeface="Arial Black" panose="020B0A04020102020204" pitchFamily="34" charset="0"/>
              </a:rPr>
              <a:t>Жилой фонд городского поселения</a:t>
            </a:r>
            <a:endParaRPr lang="ru-RU" altLang="ru-RU" sz="3600" b="1"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3238" y="4986338"/>
            <a:ext cx="8183562" cy="1585912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800" dirty="0" smtClean="0">
                <a:solidFill>
                  <a:srgbClr val="0033CC"/>
                </a:solidFill>
              </a:rPr>
              <a:t>Краткосрочный план реализации региональной программы капитального ремонта общего имущества МКД на 2017 год</a:t>
            </a:r>
            <a:endParaRPr lang="ru-RU" sz="2800" dirty="0">
              <a:solidFill>
                <a:srgbClr val="0033CC"/>
              </a:solidFill>
            </a:endParaRPr>
          </a:p>
        </p:txBody>
      </p:sp>
      <p:pic>
        <p:nvPicPr>
          <p:cNvPr id="3" name="Рисунок 2" descr="2.jpg"/>
          <p:cNvPicPr>
            <a:picLocks noChangeAspect="1"/>
          </p:cNvPicPr>
          <p:nvPr/>
        </p:nvPicPr>
        <p:blipFill>
          <a:blip r:embed="rId2" cstate="print"/>
          <a:srcRect l="22656" r="21094"/>
          <a:stretch>
            <a:fillRect/>
          </a:stretch>
        </p:blipFill>
        <p:spPr>
          <a:xfrm>
            <a:off x="1214414" y="0"/>
            <a:ext cx="7134678" cy="4680331"/>
          </a:xfrm>
          <a:prstGeom prst="flowChartAlternateProcess">
            <a:avLst/>
          </a:prstGeom>
          <a:ln w="76200">
            <a:solidFill>
              <a:srgbClr val="6600CC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3238" y="4983163"/>
            <a:ext cx="8183562" cy="1052512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>
                <a:solidFill>
                  <a:srgbClr val="0033CC"/>
                </a:solidFill>
              </a:rPr>
              <a:t> Ремонт  кровли</a:t>
            </a:r>
            <a:endParaRPr lang="ru-RU" dirty="0">
              <a:solidFill>
                <a:srgbClr val="0033CC"/>
              </a:solidFill>
            </a:endParaRPr>
          </a:p>
        </p:txBody>
      </p:sp>
      <p:sp>
        <p:nvSpPr>
          <p:cNvPr id="48131" name="Текст 2"/>
          <p:cNvSpPr>
            <a:spLocks noGrp="1"/>
          </p:cNvSpPr>
          <p:nvPr>
            <p:ph type="body" idx="1"/>
          </p:nvPr>
        </p:nvSpPr>
        <p:spPr>
          <a:xfrm>
            <a:off x="608013" y="579438"/>
            <a:ext cx="3930650" cy="792162"/>
          </a:xfrm>
        </p:spPr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48132" name="Текст 3"/>
          <p:cNvSpPr>
            <a:spLocks noGrp="1"/>
          </p:cNvSpPr>
          <p:nvPr>
            <p:ph type="body" sz="half" idx="3"/>
          </p:nvPr>
        </p:nvSpPr>
        <p:spPr>
          <a:xfrm>
            <a:off x="4652963" y="579438"/>
            <a:ext cx="3930650" cy="792162"/>
          </a:xfrm>
        </p:spPr>
        <p:txBody>
          <a:bodyPr/>
          <a:lstStyle/>
          <a:p>
            <a:pPr eaLnBrk="1" hangingPunct="1"/>
            <a:endParaRPr lang="ru-RU" altLang="ru-RU" smtClean="0"/>
          </a:p>
        </p:txBody>
      </p:sp>
      <p:pic>
        <p:nvPicPr>
          <p:cNvPr id="7" name="Содержимое 6" descr="ул.Школьная дом 1.jpg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>
            <a:off x="571472" y="500042"/>
            <a:ext cx="3214710" cy="4364181"/>
          </a:xfrm>
          <a:prstGeom prst="round2SameRect">
            <a:avLst/>
          </a:prstGeom>
          <a:ln w="57150">
            <a:solidFill>
              <a:srgbClr val="CC3399"/>
            </a:solidFill>
          </a:ln>
        </p:spPr>
      </p:pic>
      <p:pic>
        <p:nvPicPr>
          <p:cNvPr id="10" name="Содержимое 9" descr="ул Школьная дом 1кровля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786314" y="428604"/>
            <a:ext cx="3929090" cy="4968000"/>
          </a:xfrm>
          <a:prstGeom prst="round2SameRect">
            <a:avLst/>
          </a:prstGeom>
          <a:ln w="57150">
            <a:solidFill>
              <a:srgbClr val="CC3399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3238" y="4983163"/>
            <a:ext cx="8183562" cy="1052512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600" dirty="0" smtClean="0">
                <a:solidFill>
                  <a:srgbClr val="0033CC"/>
                </a:solidFill>
                <a:effectLst/>
              </a:rPr>
              <a:t/>
            </a:r>
            <a:br>
              <a:rPr lang="ru-RU" sz="2600" dirty="0" smtClean="0">
                <a:solidFill>
                  <a:srgbClr val="0033CC"/>
                </a:solidFill>
                <a:effectLst/>
              </a:rPr>
            </a:br>
            <a:endParaRPr lang="ru-RU" sz="2800" dirty="0">
              <a:solidFill>
                <a:srgbClr val="0033CC"/>
              </a:solidFill>
            </a:endParaRPr>
          </a:p>
        </p:txBody>
      </p:sp>
      <p:sp>
        <p:nvSpPr>
          <p:cNvPr id="49155" name="Текст 2"/>
          <p:cNvSpPr>
            <a:spLocks noGrp="1"/>
          </p:cNvSpPr>
          <p:nvPr>
            <p:ph type="body" idx="1"/>
          </p:nvPr>
        </p:nvSpPr>
        <p:spPr>
          <a:xfrm>
            <a:off x="611188" y="0"/>
            <a:ext cx="7246937" cy="836613"/>
          </a:xfrm>
        </p:spPr>
        <p:txBody>
          <a:bodyPr/>
          <a:lstStyle/>
          <a:p>
            <a:pPr algn="ctr" eaLnBrk="1" hangingPunct="1"/>
            <a:r>
              <a:rPr lang="ru-RU" altLang="ru-RU" sz="3200" smtClean="0">
                <a:solidFill>
                  <a:srgbClr val="0033CC"/>
                </a:solidFill>
              </a:rPr>
              <a:t>Ремонт  отмостки</a:t>
            </a:r>
            <a:endParaRPr lang="ru-RU" altLang="ru-RU" sz="3200" smtClean="0"/>
          </a:p>
        </p:txBody>
      </p:sp>
      <p:sp>
        <p:nvSpPr>
          <p:cNvPr id="49156" name="Текст 3"/>
          <p:cNvSpPr>
            <a:spLocks noGrp="1"/>
          </p:cNvSpPr>
          <p:nvPr>
            <p:ph type="body" sz="half" idx="3"/>
          </p:nvPr>
        </p:nvSpPr>
        <p:spPr>
          <a:xfrm>
            <a:off x="4651375" y="0"/>
            <a:ext cx="4492625" cy="620713"/>
          </a:xfrm>
        </p:spPr>
        <p:txBody>
          <a:bodyPr/>
          <a:lstStyle/>
          <a:p>
            <a:pPr algn="ctr" eaLnBrk="1" hangingPunct="1"/>
            <a:r>
              <a:rPr lang="ru-RU" altLang="ru-RU" smtClean="0">
                <a:solidFill>
                  <a:srgbClr val="0033CC"/>
                </a:solidFill>
              </a:rPr>
              <a:t>          </a:t>
            </a:r>
            <a:endParaRPr lang="ru-RU" altLang="ru-RU" smtClean="0"/>
          </a:p>
        </p:txBody>
      </p:sp>
      <p:pic>
        <p:nvPicPr>
          <p:cNvPr id="7" name="Содержимое 6" descr="ул Сиреневый бульвар 17_отмостка.jpg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rcRect l="22751"/>
          <a:stretch>
            <a:fillRect/>
          </a:stretch>
        </p:blipFill>
        <p:spPr>
          <a:xfrm>
            <a:off x="1979712" y="764704"/>
            <a:ext cx="4032000" cy="2935958"/>
          </a:xfrm>
          <a:prstGeom prst="flowChartAlternateProcess">
            <a:avLst/>
          </a:prstGeom>
          <a:ln w="57150">
            <a:solidFill>
              <a:srgbClr val="CC3399"/>
            </a:solidFill>
          </a:ln>
        </p:spPr>
      </p:pic>
      <p:pic>
        <p:nvPicPr>
          <p:cNvPr id="8" name="Содержимое 7" descr="ул.Сиреневый бульвар  17_отмостка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rcRect b="40002"/>
          <a:stretch>
            <a:fillRect/>
          </a:stretch>
        </p:blipFill>
        <p:spPr>
          <a:xfrm>
            <a:off x="323528" y="2924944"/>
            <a:ext cx="3420000" cy="3647898"/>
          </a:xfrm>
          <a:prstGeom prst="flowChartAlternateProcess">
            <a:avLst/>
          </a:prstGeom>
          <a:ln w="57150">
            <a:solidFill>
              <a:srgbClr val="CC3399"/>
            </a:solidFill>
          </a:ln>
        </p:spPr>
      </p:pic>
      <p:pic>
        <p:nvPicPr>
          <p:cNvPr id="9" name="Содержимое 6" descr="ул.Березовая дом 6 отмостка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28184" y="836712"/>
            <a:ext cx="2556000" cy="4544001"/>
          </a:xfrm>
          <a:prstGeom prst="round2DiagRect">
            <a:avLst/>
          </a:prstGeom>
          <a:ln w="57150">
            <a:solidFill>
              <a:srgbClr val="CC3399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3238" y="4983163"/>
            <a:ext cx="8183562" cy="1052512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>
                <a:solidFill>
                  <a:srgbClr val="0033CC"/>
                </a:solidFill>
              </a:rPr>
              <a:t>      </a:t>
            </a:r>
            <a:endParaRPr lang="ru-RU" dirty="0">
              <a:solidFill>
                <a:srgbClr val="0033CC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8013" y="579438"/>
            <a:ext cx="8140700" cy="792162"/>
          </a:xfrm>
        </p:spPr>
        <p:txBody>
          <a:bodyPr>
            <a:normAutofit fontScale="92500" lnSpcReduction="10000"/>
          </a:bodyPr>
          <a:lstStyle/>
          <a:p>
            <a:pPr algn="ctr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ru-RU" dirty="0" smtClean="0">
                <a:solidFill>
                  <a:srgbClr val="6600FF"/>
                </a:solidFill>
              </a:rPr>
              <a:t>Ремонт горячего и холодного</a:t>
            </a:r>
          </a:p>
          <a:p>
            <a:pPr algn="ctr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ru-RU" dirty="0" smtClean="0">
                <a:solidFill>
                  <a:srgbClr val="6600FF"/>
                </a:solidFill>
              </a:rPr>
              <a:t>водоснабжения</a:t>
            </a:r>
          </a:p>
          <a:p>
            <a:pPr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52963" y="0"/>
            <a:ext cx="3930650" cy="46038"/>
          </a:xfrm>
        </p:spPr>
        <p:txBody>
          <a:bodyPr>
            <a:normAutofit fontScale="25000" lnSpcReduction="20000"/>
          </a:bodyPr>
          <a:lstStyle/>
          <a:p>
            <a:pPr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ru-RU" dirty="0"/>
          </a:p>
        </p:txBody>
      </p:sp>
      <p:pic>
        <p:nvPicPr>
          <p:cNvPr id="7" name="Содержимое 6" descr="ул.Школьная 16 ХВ ГВ.jpg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>
            <a:off x="428596" y="928670"/>
            <a:ext cx="2286016" cy="4064029"/>
          </a:xfrm>
          <a:prstGeom prst="flowChartAlternateProcess">
            <a:avLst/>
          </a:prstGeom>
          <a:ln w="76200">
            <a:solidFill>
              <a:srgbClr val="CC3399"/>
            </a:solidFill>
          </a:ln>
        </p:spPr>
      </p:pic>
      <p:pic>
        <p:nvPicPr>
          <p:cNvPr id="8" name="Содержимое 7" descr="ул.Школьная дом 8ГВ ХВ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6715140" y="857232"/>
            <a:ext cx="1960669" cy="3489325"/>
          </a:xfrm>
          <a:prstGeom prst="flowChartAlternateProcess">
            <a:avLst/>
          </a:prstGeom>
          <a:ln w="76200">
            <a:solidFill>
              <a:srgbClr val="CC3399"/>
            </a:solidFill>
          </a:ln>
        </p:spPr>
      </p:pic>
      <p:pic>
        <p:nvPicPr>
          <p:cNvPr id="9" name="Содержимое 6" descr="ул Березовая дом  9 ГВ ХВ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2500298" y="3000372"/>
            <a:ext cx="1962745" cy="3489325"/>
          </a:xfrm>
          <a:prstGeom prst="flowChartAlternateProcess">
            <a:avLst/>
          </a:prstGeom>
          <a:noFill/>
          <a:ln w="57150">
            <a:solidFill>
              <a:srgbClr val="CC3399"/>
            </a:solidFill>
            <a:miter lim="800000"/>
            <a:headEnd/>
            <a:tailEnd/>
          </a:ln>
        </p:spPr>
      </p:pic>
      <p:pic>
        <p:nvPicPr>
          <p:cNvPr id="10" name="Содержимое 6" descr="ул. Сиреневый бульвар 19 ГВ ХВ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857752" y="3000372"/>
            <a:ext cx="1962745" cy="3489325"/>
          </a:xfrm>
          <a:prstGeom prst="flowChartAlternateProcess">
            <a:avLst/>
          </a:prstGeom>
          <a:ln w="57150">
            <a:solidFill>
              <a:srgbClr val="CC3399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625" y="5643563"/>
            <a:ext cx="3286125" cy="881062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000" dirty="0" smtClean="0">
                <a:solidFill>
                  <a:srgbClr val="0033CC"/>
                </a:solidFill>
              </a:rPr>
              <a:t>Ремонт и содержание</a:t>
            </a:r>
            <a:br>
              <a:rPr lang="ru-RU" sz="2000" dirty="0" smtClean="0">
                <a:solidFill>
                  <a:srgbClr val="0033CC"/>
                </a:solidFill>
              </a:rPr>
            </a:br>
            <a:r>
              <a:rPr lang="ru-RU" sz="2000" dirty="0" smtClean="0">
                <a:solidFill>
                  <a:srgbClr val="0033CC"/>
                </a:solidFill>
              </a:rPr>
              <a:t>           дорог</a:t>
            </a:r>
            <a:br>
              <a:rPr lang="ru-RU" sz="2000" dirty="0" smtClean="0">
                <a:solidFill>
                  <a:srgbClr val="0033CC"/>
                </a:solidFill>
              </a:rPr>
            </a:br>
            <a:endParaRPr lang="ru-RU" sz="2000" dirty="0">
              <a:solidFill>
                <a:srgbClr val="0033CC"/>
              </a:solidFill>
            </a:endParaRPr>
          </a:p>
        </p:txBody>
      </p:sp>
      <p:pic>
        <p:nvPicPr>
          <p:cNvPr id="48131" name="Picture 7" descr="C:\Users\Vus\Desktop\дороги\Первомайский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728" y="357166"/>
            <a:ext cx="3462338" cy="2597150"/>
          </a:xfrm>
          <a:prstGeom prst="roundRect">
            <a:avLst/>
          </a:prstGeom>
          <a:noFill/>
          <a:ln w="57150">
            <a:solidFill>
              <a:srgbClr val="CC00CC"/>
            </a:solidFill>
            <a:prstDash val="sysDash"/>
            <a:miter lim="800000"/>
            <a:headEnd/>
            <a:tailEnd/>
          </a:ln>
        </p:spPr>
      </p:pic>
      <p:pic>
        <p:nvPicPr>
          <p:cNvPr id="48132" name="Рисунок 8" descr="DSCN8484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14942" y="785794"/>
            <a:ext cx="3462338" cy="2597150"/>
          </a:xfrm>
          <a:prstGeom prst="snip2DiagRect">
            <a:avLst/>
          </a:prstGeom>
          <a:noFill/>
          <a:ln w="57150">
            <a:solidFill>
              <a:srgbClr val="0066FF"/>
            </a:solidFill>
            <a:miter lim="800000"/>
            <a:headEnd/>
            <a:tailEnd/>
          </a:ln>
        </p:spPr>
      </p:pic>
      <p:pic>
        <p:nvPicPr>
          <p:cNvPr id="48133" name="Рисунок 9" descr="DSCN8585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42976" y="3071810"/>
            <a:ext cx="3462338" cy="2597150"/>
          </a:xfrm>
          <a:prstGeom prst="teardrop">
            <a:avLst/>
          </a:prstGeom>
          <a:noFill/>
          <a:ln w="57150">
            <a:solidFill>
              <a:srgbClr val="00B0F0"/>
            </a:solidFill>
            <a:prstDash val="solid"/>
            <a:miter lim="800000"/>
            <a:headEnd/>
            <a:tailEnd/>
          </a:ln>
        </p:spPr>
      </p:pic>
      <p:pic>
        <p:nvPicPr>
          <p:cNvPr id="48134" name="Рисунок 10" descr="DSCN8589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14942" y="3643314"/>
            <a:ext cx="3462337" cy="2597150"/>
          </a:xfrm>
          <a:prstGeom prst="round2DiagRect">
            <a:avLst/>
          </a:prstGeom>
          <a:noFill/>
          <a:ln w="57150">
            <a:solidFill>
              <a:srgbClr val="FF0000"/>
            </a:solidFill>
            <a:prstDash val="dash"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3238" y="4986338"/>
            <a:ext cx="8183562" cy="1466850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400" dirty="0" smtClean="0">
                <a:solidFill>
                  <a:srgbClr val="0033CC"/>
                </a:solidFill>
              </a:rPr>
              <a:t>Ремонт и содержание дорог</a:t>
            </a:r>
            <a:endParaRPr lang="ru-RU" sz="2400" dirty="0">
              <a:solidFill>
                <a:srgbClr val="0033CC"/>
              </a:solidFill>
            </a:endParaRPr>
          </a:p>
        </p:txBody>
      </p:sp>
      <p:pic>
        <p:nvPicPr>
          <p:cNvPr id="49155" name="Рисунок 6" descr="DSCN8586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428604"/>
            <a:ext cx="2597150" cy="3462337"/>
          </a:xfrm>
          <a:prstGeom prst="snip2DiagRect">
            <a:avLst/>
          </a:prstGeom>
          <a:noFill/>
          <a:ln w="76200" cmpd="tri">
            <a:solidFill>
              <a:srgbClr val="99CC00"/>
            </a:solidFill>
            <a:miter lim="800000"/>
            <a:headEnd/>
            <a:tailEnd/>
          </a:ln>
        </p:spPr>
      </p:pic>
      <p:pic>
        <p:nvPicPr>
          <p:cNvPr id="49156" name="Рисунок 8" descr="DSCN8587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15074" y="428604"/>
            <a:ext cx="2597150" cy="3462337"/>
          </a:xfrm>
          <a:prstGeom prst="roundRect">
            <a:avLst/>
          </a:prstGeom>
          <a:noFill/>
          <a:ln w="57150">
            <a:solidFill>
              <a:srgbClr val="99CC00"/>
            </a:solidFill>
            <a:miter lim="800000"/>
            <a:headEnd/>
            <a:tailEnd/>
          </a:ln>
        </p:spPr>
      </p:pic>
      <p:pic>
        <p:nvPicPr>
          <p:cNvPr id="49157" name="Рисунок 9" descr="DSCN8585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488" y="3214686"/>
            <a:ext cx="3462337" cy="2597150"/>
          </a:xfrm>
          <a:prstGeom prst="round2SameRect">
            <a:avLst/>
          </a:prstGeom>
          <a:noFill/>
          <a:ln w="57150">
            <a:solidFill>
              <a:srgbClr val="C000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3238" y="5643563"/>
            <a:ext cx="8183562" cy="785812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dirty="0" smtClean="0">
                <a:solidFill>
                  <a:srgbClr val="0033CC"/>
                </a:solidFill>
              </a:rPr>
              <a:t>Прием     граждан</a:t>
            </a:r>
            <a:endParaRPr lang="ru-RU" dirty="0">
              <a:solidFill>
                <a:srgbClr val="0033CC"/>
              </a:solidFill>
            </a:endParaRPr>
          </a:p>
        </p:txBody>
      </p:sp>
      <p:pic>
        <p:nvPicPr>
          <p:cNvPr id="31747" name="Содержимое 9" descr="фото3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215063" y="500063"/>
            <a:ext cx="2468562" cy="4389437"/>
          </a:xfrm>
          <a:prstGeom prst="roundRect">
            <a:avLst/>
          </a:prstGeom>
          <a:ln w="76200">
            <a:solidFill>
              <a:srgbClr val="FF0000"/>
            </a:solidFill>
          </a:ln>
        </p:spPr>
      </p:pic>
      <p:pic>
        <p:nvPicPr>
          <p:cNvPr id="31748" name="Содержимое 8" descr="фото1,1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00063" y="500063"/>
            <a:ext cx="2468562" cy="4389437"/>
          </a:xfrm>
          <a:prstGeom prst="roundRect">
            <a:avLst/>
          </a:prstGeom>
          <a:ln w="76200">
            <a:solidFill>
              <a:srgbClr val="FF0000"/>
            </a:solidFill>
          </a:ln>
        </p:spPr>
      </p:pic>
      <p:pic>
        <p:nvPicPr>
          <p:cNvPr id="31749" name="Рисунок 10" descr="фото1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14678" y="500042"/>
            <a:ext cx="2743200" cy="4876800"/>
          </a:xfrm>
          <a:prstGeom prst="round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3000"/>
                                        <p:tgtEl>
                                          <p:spTgt spid="31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3000"/>
                                        <p:tgtEl>
                                          <p:spTgt spid="317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3000"/>
                                        <p:tgtEl>
                                          <p:spTgt spid="31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3238" y="4786313"/>
            <a:ext cx="4783137" cy="1000125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>
                <a:solidFill>
                  <a:srgbClr val="0033CC"/>
                </a:solidFill>
              </a:rPr>
              <a:t>Уборка   улиц</a:t>
            </a:r>
            <a:endParaRPr lang="ru-RU" dirty="0">
              <a:solidFill>
                <a:srgbClr val="0033CC"/>
              </a:solidFill>
            </a:endParaRPr>
          </a:p>
        </p:txBody>
      </p:sp>
      <p:pic>
        <p:nvPicPr>
          <p:cNvPr id="52227" name="Рисунок 3" descr="DSCN7618.jpg"/>
          <p:cNvPicPr>
            <a:picLocks noChangeAspect="1"/>
          </p:cNvPicPr>
          <p:nvPr/>
        </p:nvPicPr>
        <p:blipFill>
          <a:blip r:embed="rId2" cstate="print"/>
          <a:srcRect l="14011" r="8267" b="4493"/>
          <a:stretch>
            <a:fillRect/>
          </a:stretch>
        </p:blipFill>
        <p:spPr bwMode="auto">
          <a:xfrm>
            <a:off x="5429250" y="357188"/>
            <a:ext cx="3357592" cy="5500704"/>
          </a:xfrm>
          <a:prstGeom prst="flowChartAlternateProcess">
            <a:avLst/>
          </a:prstGeom>
          <a:noFill/>
          <a:ln w="57150">
            <a:solidFill>
              <a:srgbClr val="0033CC"/>
            </a:solidFill>
            <a:miter lim="800000"/>
            <a:headEnd/>
            <a:tailEnd/>
          </a:ln>
        </p:spPr>
      </p:pic>
      <p:pic>
        <p:nvPicPr>
          <p:cNvPr id="52228" name="Рисунок 4" descr="DSCN7616.jpg"/>
          <p:cNvPicPr>
            <a:picLocks noChangeAspect="1"/>
          </p:cNvPicPr>
          <p:nvPr/>
        </p:nvPicPr>
        <p:blipFill>
          <a:blip r:embed="rId3" cstate="print"/>
          <a:srcRect l="4014" r="981"/>
          <a:stretch>
            <a:fillRect/>
          </a:stretch>
        </p:blipFill>
        <p:spPr bwMode="auto">
          <a:xfrm>
            <a:off x="214282" y="357188"/>
            <a:ext cx="5072098" cy="4003675"/>
          </a:xfrm>
          <a:prstGeom prst="round2DiagRect">
            <a:avLst/>
          </a:prstGeom>
          <a:noFill/>
          <a:ln w="76200">
            <a:solidFill>
              <a:srgbClr val="0033CC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3238" y="4986338"/>
            <a:ext cx="3640137" cy="1050925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>
                <a:solidFill>
                  <a:srgbClr val="0033CC"/>
                </a:solidFill>
              </a:rPr>
              <a:t>Уборка улиц</a:t>
            </a:r>
            <a:endParaRPr lang="ru-RU" dirty="0">
              <a:solidFill>
                <a:srgbClr val="0033CC"/>
              </a:solidFill>
            </a:endParaRPr>
          </a:p>
        </p:txBody>
      </p:sp>
      <p:pic>
        <p:nvPicPr>
          <p:cNvPr id="1027" name="Рисунок 1" descr="D:\Фото в отчет гЛАВЫ 2014\фото уборка территор\DSCN3285.jpg"/>
          <p:cNvPicPr>
            <a:picLocks noChangeAspect="1" noChangeArrowheads="1"/>
          </p:cNvPicPr>
          <p:nvPr/>
        </p:nvPicPr>
        <p:blipFill>
          <a:blip r:embed="rId2" cstate="print"/>
          <a:srcRect l="8930" t="18254" r="23601" b="13945"/>
          <a:stretch>
            <a:fillRect/>
          </a:stretch>
        </p:blipFill>
        <p:spPr bwMode="auto">
          <a:xfrm>
            <a:off x="4286184" y="3143248"/>
            <a:ext cx="4857816" cy="3714752"/>
          </a:xfrm>
          <a:prstGeom prst="flowChartAlternateProcess">
            <a:avLst/>
          </a:prstGeom>
          <a:noFill/>
          <a:ln w="57150">
            <a:solidFill>
              <a:srgbClr val="0033CC"/>
            </a:solidFill>
            <a:miter lim="800000"/>
            <a:headEnd/>
            <a:tailEnd/>
          </a:ln>
        </p:spPr>
      </p:pic>
      <p:pic>
        <p:nvPicPr>
          <p:cNvPr id="5" name="Рисунок 1" descr="D:\Фото в отчет гЛАВЫ 2014\фото уборка территор\DSCN3288.jpg"/>
          <p:cNvPicPr>
            <a:picLocks noChangeAspect="1" noChangeArrowheads="1"/>
          </p:cNvPicPr>
          <p:nvPr/>
        </p:nvPicPr>
        <p:blipFill>
          <a:blip r:embed="rId3" cstate="print"/>
          <a:srcRect l="6075" t="5382" r="6855" b="23295"/>
          <a:stretch>
            <a:fillRect/>
          </a:stretch>
        </p:blipFill>
        <p:spPr bwMode="auto">
          <a:xfrm>
            <a:off x="142844" y="142852"/>
            <a:ext cx="6143668" cy="3786214"/>
          </a:xfrm>
          <a:prstGeom prst="roundRect">
            <a:avLst/>
          </a:prstGeom>
          <a:noFill/>
          <a:ln w="57150">
            <a:solidFill>
              <a:srgbClr val="0033CC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3238" y="5500688"/>
            <a:ext cx="8183562" cy="785812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ru-RU" sz="2400" dirty="0" smtClean="0">
                <a:solidFill>
                  <a:srgbClr val="0033CC"/>
                </a:solidFill>
              </a:rPr>
              <a:t>Безопасность дорожно-транспортного движения</a:t>
            </a:r>
            <a:endParaRPr lang="ru-RU" sz="2400" dirty="0">
              <a:solidFill>
                <a:srgbClr val="0033CC"/>
              </a:solidFill>
            </a:endParaRPr>
          </a:p>
        </p:txBody>
      </p:sp>
      <p:pic>
        <p:nvPicPr>
          <p:cNvPr id="50179" name="Содержимое 3" descr="DSCN878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57158" y="285728"/>
            <a:ext cx="3462337" cy="2597150"/>
          </a:xfrm>
          <a:prstGeom prst="roundRect">
            <a:avLst/>
          </a:prstGeom>
          <a:ln w="76200">
            <a:solidFill>
              <a:srgbClr val="99CC00"/>
            </a:solidFill>
          </a:ln>
        </p:spPr>
      </p:pic>
      <p:pic>
        <p:nvPicPr>
          <p:cNvPr id="50182" name="Рисунок 6" descr="знак 50 лет победы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29256" y="3286124"/>
            <a:ext cx="3462337" cy="2597150"/>
          </a:xfrm>
          <a:prstGeom prst="round2SameRect">
            <a:avLst/>
          </a:prstGeom>
          <a:noFill/>
          <a:ln w="76200">
            <a:solidFill>
              <a:srgbClr val="FF0066"/>
            </a:solidFill>
            <a:miter lim="800000"/>
            <a:headEnd/>
            <a:tailEnd/>
          </a:ln>
        </p:spPr>
      </p:pic>
      <p:pic>
        <p:nvPicPr>
          <p:cNvPr id="50183" name="Рисунок 7" descr="знак на Березовой (2)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596" y="3071810"/>
            <a:ext cx="3462338" cy="2597150"/>
          </a:xfrm>
          <a:prstGeom prst="round2SameRect">
            <a:avLst/>
          </a:prstGeom>
          <a:noFill/>
          <a:ln w="57150">
            <a:solidFill>
              <a:srgbClr val="FF0066"/>
            </a:solidFill>
            <a:miter lim="800000"/>
            <a:headEnd/>
            <a:tailEnd/>
          </a:ln>
        </p:spPr>
      </p:pic>
      <p:pic>
        <p:nvPicPr>
          <p:cNvPr id="50180" name="Рисунок 4" descr="DSCN8788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72066" y="357166"/>
            <a:ext cx="3462338" cy="2597150"/>
          </a:xfrm>
          <a:prstGeom prst="roundRect">
            <a:avLst/>
          </a:prstGeom>
          <a:noFill/>
          <a:ln w="76200">
            <a:solidFill>
              <a:srgbClr val="99CC00"/>
            </a:solidFill>
            <a:miter lim="800000"/>
            <a:headEnd/>
            <a:tailEnd/>
          </a:ln>
        </p:spPr>
      </p:pic>
      <p:pic>
        <p:nvPicPr>
          <p:cNvPr id="50181" name="Рисунок 5" descr="DSCN8790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28926" y="2714620"/>
            <a:ext cx="3462337" cy="2597150"/>
          </a:xfrm>
          <a:prstGeom prst="roundRect">
            <a:avLst/>
          </a:prstGeom>
          <a:noFill/>
          <a:ln w="76200">
            <a:solidFill>
              <a:srgbClr val="0066FF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501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501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50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50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501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501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50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50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1" dur="2000"/>
                                        <p:tgtEl>
                                          <p:spTgt spid="50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3238" y="3643313"/>
            <a:ext cx="4211637" cy="1500187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dirty="0" smtClean="0">
                <a:solidFill>
                  <a:srgbClr val="0033CC"/>
                </a:solidFill>
              </a:rPr>
              <a:t>Освещение улиц</a:t>
            </a:r>
            <a:endParaRPr lang="ru-RU" dirty="0">
              <a:solidFill>
                <a:srgbClr val="0033CC"/>
              </a:solidFill>
            </a:endParaRPr>
          </a:p>
        </p:txBody>
      </p:sp>
      <p:pic>
        <p:nvPicPr>
          <p:cNvPr id="51203" name="Содержимое 8" descr="DSCN1003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rcRect b="12810"/>
          <a:stretch>
            <a:fillRect/>
          </a:stretch>
        </p:blipFill>
        <p:spPr>
          <a:xfrm>
            <a:off x="500063" y="500063"/>
            <a:ext cx="3932237" cy="2571747"/>
          </a:xfrm>
          <a:prstGeom prst="round2DiagRect">
            <a:avLst/>
          </a:prstGeom>
          <a:ln w="57150">
            <a:solidFill>
              <a:srgbClr val="FF0066"/>
            </a:solidFill>
          </a:ln>
        </p:spPr>
      </p:pic>
      <p:pic>
        <p:nvPicPr>
          <p:cNvPr id="51204" name="Содержимое 9" descr="DSCN1004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rcRect b="12763"/>
          <a:stretch>
            <a:fillRect/>
          </a:stretch>
        </p:blipFill>
        <p:spPr>
          <a:xfrm>
            <a:off x="4714875" y="571500"/>
            <a:ext cx="3930650" cy="2571748"/>
          </a:xfrm>
          <a:prstGeom prst="round2DiagRect">
            <a:avLst/>
          </a:prstGeom>
          <a:ln w="57150">
            <a:solidFill>
              <a:srgbClr val="FF0066"/>
            </a:solidFill>
          </a:ln>
        </p:spPr>
      </p:pic>
      <p:pic>
        <p:nvPicPr>
          <p:cNvPr id="51205" name="Рисунок 10" descr="DSCN1006.JPG"/>
          <p:cNvPicPr>
            <a:picLocks noChangeAspect="1"/>
          </p:cNvPicPr>
          <p:nvPr/>
        </p:nvPicPr>
        <p:blipFill>
          <a:blip r:embed="rId4" cstate="print"/>
          <a:srcRect b="14730"/>
          <a:stretch>
            <a:fillRect/>
          </a:stretch>
        </p:blipFill>
        <p:spPr bwMode="auto">
          <a:xfrm>
            <a:off x="4786314" y="3500438"/>
            <a:ext cx="3635364" cy="2325836"/>
          </a:xfrm>
          <a:prstGeom prst="round2DiagRect">
            <a:avLst/>
          </a:prstGeom>
          <a:noFill/>
          <a:ln w="57150">
            <a:solidFill>
              <a:srgbClr val="FF0066"/>
            </a:solidFill>
            <a:prstDash val="dash"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0"/>
                                        <p:tgtEl>
                                          <p:spTgt spid="51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0"/>
                                        <p:tgtEl>
                                          <p:spTgt spid="512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0" fill="hold"/>
                                        <p:tgtEl>
                                          <p:spTgt spid="512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4500" decel="100000" fill="hold"/>
                                        <p:tgtEl>
                                          <p:spTgt spid="512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accel="100000" fill="hold">
                                          <p:stCondLst>
                                            <p:cond delay="4500"/>
                                          </p:stCondLst>
                                        </p:cTn>
                                        <p:tgtEl>
                                          <p:spTgt spid="512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0" fill="hold"/>
                                        <p:tgtEl>
                                          <p:spTgt spid="512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0" fill="hold"/>
                                        <p:tgtEl>
                                          <p:spTgt spid="512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0" fill="hold"/>
                                        <p:tgtEl>
                                          <p:spTgt spid="5120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0"/>
                                        <p:tgtEl>
                                          <p:spTgt spid="51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3238" y="4286250"/>
            <a:ext cx="3425825" cy="1143000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ru-RU" dirty="0" smtClean="0">
                <a:solidFill>
                  <a:srgbClr val="00B0F0"/>
                </a:solidFill>
              </a:rPr>
              <a:t>Цветники у домов</a:t>
            </a:r>
            <a:endParaRPr lang="ru-RU" dirty="0">
              <a:solidFill>
                <a:srgbClr val="00B0F0"/>
              </a:solidFill>
            </a:endParaRPr>
          </a:p>
        </p:txBody>
      </p:sp>
      <p:pic>
        <p:nvPicPr>
          <p:cNvPr id="52227" name="Рисунок 4" descr="DSCN8480.jpg"/>
          <p:cNvPicPr>
            <a:picLocks noChangeAspect="1"/>
          </p:cNvPicPr>
          <p:nvPr/>
        </p:nvPicPr>
        <p:blipFill>
          <a:blip r:embed="rId2" cstate="print"/>
          <a:srcRect l="21117" r="11832" b="12863"/>
          <a:stretch>
            <a:fillRect/>
          </a:stretch>
        </p:blipFill>
        <p:spPr bwMode="auto">
          <a:xfrm>
            <a:off x="4214813" y="1928813"/>
            <a:ext cx="4643437" cy="4525962"/>
          </a:xfrm>
          <a:prstGeom prst="round2SameRect">
            <a:avLst/>
          </a:prstGeom>
          <a:noFill/>
          <a:ln w="57150">
            <a:solidFill>
              <a:srgbClr val="0066FF"/>
            </a:solidFill>
            <a:miter lim="800000"/>
            <a:headEnd/>
            <a:tailEnd/>
          </a:ln>
        </p:spPr>
      </p:pic>
      <p:pic>
        <p:nvPicPr>
          <p:cNvPr id="52228" name="Содержимое 3" descr="DSCN8467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 r="6606" b="14708"/>
          <a:stretch>
            <a:fillRect/>
          </a:stretch>
        </p:blipFill>
        <p:spPr>
          <a:xfrm>
            <a:off x="214282" y="357166"/>
            <a:ext cx="3879850" cy="2657475"/>
          </a:xfrm>
          <a:prstGeom prst="round2DiagRect">
            <a:avLst/>
          </a:prstGeom>
          <a:ln w="57150">
            <a:solidFill>
              <a:srgbClr val="0070C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3238" y="5429250"/>
            <a:ext cx="8183562" cy="857250"/>
          </a:xfrm>
        </p:spPr>
        <p:txBody>
          <a:bodyPr/>
          <a:lstStyle/>
          <a:p>
            <a:pPr algn="ctr">
              <a:defRPr/>
            </a:pPr>
            <a:r>
              <a:rPr lang="ru-RU" sz="2400" dirty="0" smtClean="0">
                <a:solidFill>
                  <a:srgbClr val="0033CC"/>
                </a:solidFill>
              </a:rPr>
              <a:t>Благоустройство</a:t>
            </a:r>
            <a:endParaRPr lang="ru-RU" sz="2400" dirty="0">
              <a:solidFill>
                <a:srgbClr val="0033CC"/>
              </a:solidFill>
            </a:endParaRPr>
          </a:p>
        </p:txBody>
      </p:sp>
      <p:pic>
        <p:nvPicPr>
          <p:cNvPr id="53251" name="Содержимое 3" descr="DSCN021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214942" y="285728"/>
            <a:ext cx="3462337" cy="2597150"/>
          </a:xfrm>
          <a:prstGeom prst="roundRect">
            <a:avLst/>
          </a:prstGeom>
          <a:ln w="57150">
            <a:solidFill>
              <a:srgbClr val="7030A0"/>
            </a:solidFill>
          </a:ln>
        </p:spPr>
      </p:pic>
      <p:pic>
        <p:nvPicPr>
          <p:cNvPr id="53252" name="Рисунок 5" descr="DSCN0230.JPG"/>
          <p:cNvPicPr>
            <a:picLocks noChangeAspect="1"/>
          </p:cNvPicPr>
          <p:nvPr/>
        </p:nvPicPr>
        <p:blipFill>
          <a:blip r:embed="rId3" cstate="print"/>
          <a:srcRect b="14731"/>
          <a:stretch>
            <a:fillRect/>
          </a:stretch>
        </p:blipFill>
        <p:spPr bwMode="auto">
          <a:xfrm>
            <a:off x="428596" y="285728"/>
            <a:ext cx="3462338" cy="2214558"/>
          </a:xfrm>
          <a:prstGeom prst="roundRect">
            <a:avLst/>
          </a:prstGeom>
          <a:noFill/>
          <a:ln w="57150">
            <a:solidFill>
              <a:srgbClr val="7030A0"/>
            </a:solidFill>
            <a:miter lim="800000"/>
            <a:headEnd/>
            <a:tailEnd/>
          </a:ln>
        </p:spPr>
      </p:pic>
      <p:pic>
        <p:nvPicPr>
          <p:cNvPr id="53253" name="Рисунок 6" descr="DSCN0283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3143248"/>
            <a:ext cx="3462337" cy="2597150"/>
          </a:xfrm>
          <a:prstGeom prst="roundRect">
            <a:avLst/>
          </a:prstGeom>
          <a:noFill/>
          <a:ln w="57150">
            <a:solidFill>
              <a:srgbClr val="7030A0"/>
            </a:solidFill>
            <a:miter lim="800000"/>
            <a:headEnd/>
            <a:tailEnd/>
          </a:ln>
        </p:spPr>
      </p:pic>
      <p:pic>
        <p:nvPicPr>
          <p:cNvPr id="53254" name="Рисунок 7" descr="DSCN0323.JPG"/>
          <p:cNvPicPr>
            <a:picLocks noChangeAspect="1"/>
          </p:cNvPicPr>
          <p:nvPr/>
        </p:nvPicPr>
        <p:blipFill>
          <a:blip r:embed="rId5" cstate="print"/>
          <a:srcRect l="12380"/>
          <a:stretch>
            <a:fillRect/>
          </a:stretch>
        </p:blipFill>
        <p:spPr bwMode="auto">
          <a:xfrm>
            <a:off x="5572132" y="3214686"/>
            <a:ext cx="3033710" cy="2597150"/>
          </a:xfrm>
          <a:prstGeom prst="roundRect">
            <a:avLst/>
          </a:prstGeom>
          <a:noFill/>
          <a:ln w="57150">
            <a:solidFill>
              <a:srgbClr val="7030A0"/>
            </a:solidFill>
            <a:miter lim="800000"/>
            <a:headEnd/>
            <a:tailEnd/>
          </a:ln>
        </p:spPr>
      </p:pic>
      <p:pic>
        <p:nvPicPr>
          <p:cNvPr id="53255" name="Рисунок 8" descr="DSCN0223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57488" y="1928802"/>
            <a:ext cx="3462337" cy="2597150"/>
          </a:xfrm>
          <a:prstGeom prst="roundRect">
            <a:avLst/>
          </a:prstGeom>
          <a:noFill/>
          <a:ln w="57150">
            <a:solidFill>
              <a:srgbClr val="0066FF"/>
            </a:solidFill>
            <a:prstDash val="sysDash"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3238" y="5357813"/>
            <a:ext cx="8183562" cy="928687"/>
          </a:xfrm>
        </p:spPr>
        <p:txBody>
          <a:bodyPr/>
          <a:lstStyle/>
          <a:p>
            <a:pPr algn="ctr">
              <a:defRPr/>
            </a:pPr>
            <a:r>
              <a:rPr lang="ru-RU" dirty="0" smtClean="0">
                <a:solidFill>
                  <a:srgbClr val="0033CC"/>
                </a:solidFill>
              </a:rPr>
              <a:t>Обрезка деревьев</a:t>
            </a:r>
            <a:endParaRPr lang="ru-RU" dirty="0">
              <a:solidFill>
                <a:srgbClr val="0033CC"/>
              </a:solidFill>
            </a:endParaRPr>
          </a:p>
        </p:txBody>
      </p:sp>
      <p:pic>
        <p:nvPicPr>
          <p:cNvPr id="54275" name="Содержимое 3" descr="DSCN783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57158" y="428604"/>
            <a:ext cx="4154487" cy="3116263"/>
          </a:xfrm>
          <a:prstGeom prst="round2DiagRect">
            <a:avLst/>
          </a:prstGeom>
          <a:ln w="57150">
            <a:solidFill>
              <a:srgbClr val="9900CC"/>
            </a:solidFill>
            <a:prstDash val="dash"/>
          </a:ln>
        </p:spPr>
      </p:pic>
      <p:pic>
        <p:nvPicPr>
          <p:cNvPr id="54276" name="Рисунок 4" descr="DSCN7839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2714620"/>
            <a:ext cx="4154487" cy="3116262"/>
          </a:xfrm>
          <a:prstGeom prst="flowChartDocument">
            <a:avLst/>
          </a:prstGeom>
          <a:noFill/>
          <a:ln w="57150">
            <a:solidFill>
              <a:srgbClr val="9900CC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625" y="3214688"/>
            <a:ext cx="4000500" cy="2000250"/>
          </a:xfrm>
        </p:spPr>
        <p:txBody>
          <a:bodyPr/>
          <a:lstStyle/>
          <a:p>
            <a:pPr algn="ctr">
              <a:defRPr/>
            </a:pPr>
            <a:r>
              <a:rPr lang="ru-RU" dirty="0" smtClean="0">
                <a:solidFill>
                  <a:srgbClr val="00CC00"/>
                </a:solidFill>
              </a:rPr>
              <a:t>Выкашивание травы</a:t>
            </a:r>
            <a:endParaRPr lang="ru-RU" dirty="0">
              <a:solidFill>
                <a:srgbClr val="00CC00"/>
              </a:solidFill>
            </a:endParaRPr>
          </a:p>
        </p:txBody>
      </p:sp>
      <p:pic>
        <p:nvPicPr>
          <p:cNvPr id="6" name="Содержимое 5" descr="DSCN846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16324" t="24867" b="6899"/>
          <a:stretch>
            <a:fillRect/>
          </a:stretch>
        </p:blipFill>
        <p:spPr>
          <a:xfrm>
            <a:off x="500034" y="500042"/>
            <a:ext cx="4056227" cy="2480752"/>
          </a:xfrm>
          <a:prstGeom prst="flowChartAlternateProcess">
            <a:avLst/>
          </a:prstGeom>
          <a:ln w="76200">
            <a:solidFill>
              <a:srgbClr val="0066FF"/>
            </a:solidFill>
          </a:ln>
        </p:spPr>
      </p:pic>
      <p:pic>
        <p:nvPicPr>
          <p:cNvPr id="7" name="Рисунок 6" descr="DSCN8462.jpg"/>
          <p:cNvPicPr>
            <a:picLocks noChangeAspect="1"/>
          </p:cNvPicPr>
          <p:nvPr/>
        </p:nvPicPr>
        <p:blipFill>
          <a:blip r:embed="rId3" cstate="print"/>
          <a:srcRect t="15614" r="12863" b="14238"/>
          <a:stretch>
            <a:fillRect/>
          </a:stretch>
        </p:blipFill>
        <p:spPr>
          <a:xfrm>
            <a:off x="4714876" y="571480"/>
            <a:ext cx="3922286" cy="2368172"/>
          </a:xfrm>
          <a:prstGeom prst="ellipse">
            <a:avLst/>
          </a:prstGeom>
          <a:ln w="76200">
            <a:solidFill>
              <a:srgbClr val="7030A0"/>
            </a:solidFill>
          </a:ln>
        </p:spPr>
      </p:pic>
      <p:pic>
        <p:nvPicPr>
          <p:cNvPr id="8" name="Рисунок 7" descr="DSCN860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72000" y="3000372"/>
            <a:ext cx="4155034" cy="3116275"/>
          </a:xfrm>
          <a:prstGeom prst="flowChartAlternateProcess">
            <a:avLst/>
          </a:prstGeom>
          <a:ln w="76200">
            <a:solidFill>
              <a:srgbClr val="0066FF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3238" y="4286250"/>
            <a:ext cx="3354387" cy="1749425"/>
          </a:xfrm>
        </p:spPr>
        <p:txBody>
          <a:bodyPr/>
          <a:lstStyle/>
          <a:p>
            <a:pPr>
              <a:defRPr/>
            </a:pPr>
            <a:r>
              <a:rPr lang="ru-RU" dirty="0" smtClean="0">
                <a:solidFill>
                  <a:srgbClr val="0066FF"/>
                </a:solidFill>
              </a:rPr>
              <a:t>Парковка на газоне</a:t>
            </a:r>
            <a:endParaRPr lang="ru-RU" dirty="0">
              <a:solidFill>
                <a:srgbClr val="0066FF"/>
              </a:solidFill>
            </a:endParaRPr>
          </a:p>
        </p:txBody>
      </p:sp>
      <p:pic>
        <p:nvPicPr>
          <p:cNvPr id="4" name="Содержимое 3" descr="DSCN887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786314" y="214290"/>
            <a:ext cx="4155034" cy="3116275"/>
          </a:xfrm>
          <a:prstGeom prst="flowChartAlternateProcess">
            <a:avLst/>
          </a:prstGeom>
          <a:ln w="76200">
            <a:solidFill>
              <a:srgbClr val="3333CC"/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6357938" y="1357313"/>
            <a:ext cx="914400" cy="21431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6" name="Рисунок 5" descr="DSCN8878.jpg"/>
          <p:cNvPicPr>
            <a:picLocks noChangeAspect="1"/>
          </p:cNvPicPr>
          <p:nvPr/>
        </p:nvPicPr>
        <p:blipFill>
          <a:blip r:embed="rId3"/>
          <a:srcRect l="14926" t="18365" r="12863" b="7361"/>
          <a:stretch>
            <a:fillRect/>
          </a:stretch>
        </p:blipFill>
        <p:spPr>
          <a:xfrm>
            <a:off x="214282" y="285728"/>
            <a:ext cx="5000660" cy="3857652"/>
          </a:xfrm>
          <a:prstGeom prst="ellipse">
            <a:avLst/>
          </a:prstGeom>
          <a:ln w="57150">
            <a:solidFill>
              <a:srgbClr val="FF0000"/>
            </a:solidFill>
          </a:ln>
        </p:spPr>
      </p:pic>
      <p:sp>
        <p:nvSpPr>
          <p:cNvPr id="7" name="Блок-схема: процесс 6"/>
          <p:cNvSpPr/>
          <p:nvPr/>
        </p:nvSpPr>
        <p:spPr>
          <a:xfrm rot="298234">
            <a:off x="1793875" y="2254250"/>
            <a:ext cx="914400" cy="214313"/>
          </a:xfrm>
          <a:prstGeom prst="flowChartProcess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8" name="Рисунок 7" descr="DSCN9185.JPG"/>
          <p:cNvPicPr>
            <a:picLocks noChangeAspect="1"/>
          </p:cNvPicPr>
          <p:nvPr/>
        </p:nvPicPr>
        <p:blipFill>
          <a:blip r:embed="rId4" cstate="print"/>
          <a:srcRect l="14926" t="11487" r="13894" b="18365"/>
          <a:stretch>
            <a:fillRect/>
          </a:stretch>
        </p:blipFill>
        <p:spPr>
          <a:xfrm>
            <a:off x="3857620" y="2857496"/>
            <a:ext cx="4929222" cy="3643338"/>
          </a:xfrm>
          <a:prstGeom prst="ellipse">
            <a:avLst/>
          </a:prstGeom>
          <a:ln w="76200">
            <a:solidFill>
              <a:srgbClr val="7030A0"/>
            </a:solidFill>
          </a:ln>
        </p:spPr>
      </p:pic>
      <p:sp>
        <p:nvSpPr>
          <p:cNvPr id="9" name="Прямоугольник 8"/>
          <p:cNvSpPr/>
          <p:nvPr/>
        </p:nvSpPr>
        <p:spPr>
          <a:xfrm rot="21163196">
            <a:off x="7008813" y="5397500"/>
            <a:ext cx="914400" cy="21431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63" y="5643563"/>
            <a:ext cx="8183562" cy="500062"/>
          </a:xfrm>
        </p:spPr>
        <p:txBody>
          <a:bodyPr/>
          <a:lstStyle/>
          <a:p>
            <a:pPr algn="ctr">
              <a:defRPr/>
            </a:pPr>
            <a:r>
              <a:rPr lang="ru-RU" sz="2400" dirty="0" smtClean="0">
                <a:solidFill>
                  <a:srgbClr val="0033CC"/>
                </a:solidFill>
              </a:rPr>
              <a:t>Уборка несанкционированных свалок</a:t>
            </a:r>
            <a:endParaRPr lang="ru-RU" sz="2400" dirty="0">
              <a:solidFill>
                <a:srgbClr val="0033CC"/>
              </a:solidFill>
            </a:endParaRPr>
          </a:p>
        </p:txBody>
      </p:sp>
      <p:pic>
        <p:nvPicPr>
          <p:cNvPr id="55299" name="Содержимое 3" descr="DSCN099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b="14731"/>
          <a:stretch>
            <a:fillRect/>
          </a:stretch>
        </p:blipFill>
        <p:spPr>
          <a:xfrm>
            <a:off x="785786" y="357166"/>
            <a:ext cx="3808476" cy="2436562"/>
          </a:xfrm>
          <a:prstGeom prst="roundRect">
            <a:avLst/>
          </a:prstGeom>
          <a:ln w="57150">
            <a:solidFill>
              <a:srgbClr val="00B050"/>
            </a:solidFill>
          </a:ln>
        </p:spPr>
      </p:pic>
      <p:pic>
        <p:nvPicPr>
          <p:cNvPr id="55300" name="Рисунок 4" descr="DSCN0998.JPG"/>
          <p:cNvPicPr>
            <a:picLocks noChangeAspect="1"/>
          </p:cNvPicPr>
          <p:nvPr/>
        </p:nvPicPr>
        <p:blipFill>
          <a:blip r:embed="rId3" cstate="print"/>
          <a:srcRect b="14731"/>
          <a:stretch>
            <a:fillRect/>
          </a:stretch>
        </p:blipFill>
        <p:spPr bwMode="auto">
          <a:xfrm>
            <a:off x="4786314" y="357166"/>
            <a:ext cx="3808476" cy="2436562"/>
          </a:xfrm>
          <a:prstGeom prst="roundRect">
            <a:avLst/>
          </a:prstGeom>
          <a:noFill/>
          <a:ln w="57150">
            <a:solidFill>
              <a:srgbClr val="00B050"/>
            </a:solidFill>
            <a:miter lim="800000"/>
            <a:headEnd/>
            <a:tailEnd/>
          </a:ln>
        </p:spPr>
      </p:pic>
      <p:pic>
        <p:nvPicPr>
          <p:cNvPr id="55301" name="Рисунок 5" descr="DSCN8637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14612" y="2571744"/>
            <a:ext cx="3981589" cy="2987386"/>
          </a:xfrm>
          <a:prstGeom prst="roundRect">
            <a:avLst/>
          </a:prstGeom>
          <a:noFill/>
          <a:ln w="57150">
            <a:solidFill>
              <a:srgbClr val="FFFF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3238" y="5715000"/>
            <a:ext cx="8183562" cy="642938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400" dirty="0" smtClean="0">
                <a:solidFill>
                  <a:srgbClr val="0033CC"/>
                </a:solidFill>
              </a:rPr>
              <a:t>Призыв граждан в Российскую армию.</a:t>
            </a:r>
            <a:endParaRPr lang="ru-RU" sz="2400" dirty="0">
              <a:solidFill>
                <a:srgbClr val="0033CC"/>
              </a:solidFill>
            </a:endParaRPr>
          </a:p>
        </p:txBody>
      </p:sp>
      <p:pic>
        <p:nvPicPr>
          <p:cNvPr id="5" name="Содержимое 4" descr="призыв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28596" y="642918"/>
            <a:ext cx="3932238" cy="2621492"/>
          </a:xfrm>
          <a:prstGeom prst="roundRect">
            <a:avLst/>
          </a:prstGeom>
          <a:ln w="57150">
            <a:solidFill>
              <a:srgbClr val="0033CC"/>
            </a:solidFill>
          </a:ln>
        </p:spPr>
      </p:pic>
      <p:pic>
        <p:nvPicPr>
          <p:cNvPr id="6" name="Содержимое 5" descr="призыв2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500562" y="642918"/>
            <a:ext cx="4171950" cy="2632964"/>
          </a:xfrm>
          <a:prstGeom prst="round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7" name="Рисунок 6" descr="армия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214546" y="3214686"/>
            <a:ext cx="4657725" cy="2657475"/>
          </a:xfrm>
          <a:prstGeom prst="roundRect">
            <a:avLst/>
          </a:prstGeom>
          <a:ln w="57150">
            <a:solidFill>
              <a:srgbClr val="FF33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3238" y="5516563"/>
            <a:ext cx="8183562" cy="865187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ru-RU" dirty="0" smtClean="0">
                <a:solidFill>
                  <a:srgbClr val="0033CC"/>
                </a:solidFill>
              </a:rPr>
              <a:t>Игровая площадка </a:t>
            </a:r>
            <a:br>
              <a:rPr lang="ru-RU" dirty="0" smtClean="0">
                <a:solidFill>
                  <a:srgbClr val="0033CC"/>
                </a:solidFill>
              </a:rPr>
            </a:br>
            <a:r>
              <a:rPr lang="ru-RU" dirty="0" smtClean="0">
                <a:solidFill>
                  <a:srgbClr val="0033CC"/>
                </a:solidFill>
              </a:rPr>
              <a:t>ул. Сиреневый бульвар</a:t>
            </a:r>
            <a:endParaRPr lang="ru-RU" dirty="0"/>
          </a:p>
        </p:txBody>
      </p:sp>
      <p:sp>
        <p:nvSpPr>
          <p:cNvPr id="63491" name="Текст 2"/>
          <p:cNvSpPr>
            <a:spLocks noGrp="1"/>
          </p:cNvSpPr>
          <p:nvPr>
            <p:ph type="body" idx="1"/>
          </p:nvPr>
        </p:nvSpPr>
        <p:spPr>
          <a:xfrm>
            <a:off x="608013" y="579438"/>
            <a:ext cx="3930650" cy="792162"/>
          </a:xfrm>
        </p:spPr>
        <p:txBody>
          <a:bodyPr/>
          <a:lstStyle/>
          <a:p>
            <a:pPr algn="ctr"/>
            <a:r>
              <a:rPr lang="ru-RU" altLang="ru-RU" sz="2000" smtClean="0">
                <a:solidFill>
                  <a:srgbClr val="FF0066"/>
                </a:solidFill>
              </a:rPr>
              <a:t>ИГРОВАЯ ПЛОЩАДКА БЕЗ ПОКРЫТИЯ</a:t>
            </a:r>
          </a:p>
        </p:txBody>
      </p:sp>
      <p:sp>
        <p:nvSpPr>
          <p:cNvPr id="63492" name="Текст 3"/>
          <p:cNvSpPr>
            <a:spLocks noGrp="1"/>
          </p:cNvSpPr>
          <p:nvPr>
            <p:ph type="body" sz="half" idx="3"/>
          </p:nvPr>
        </p:nvSpPr>
        <p:spPr>
          <a:xfrm>
            <a:off x="4643438" y="549275"/>
            <a:ext cx="3932237" cy="792163"/>
          </a:xfrm>
        </p:spPr>
        <p:txBody>
          <a:bodyPr/>
          <a:lstStyle/>
          <a:p>
            <a:pPr algn="ctr"/>
            <a:r>
              <a:rPr lang="ru-RU" altLang="ru-RU" sz="2000" smtClean="0">
                <a:solidFill>
                  <a:srgbClr val="FF0066"/>
                </a:solidFill>
              </a:rPr>
              <a:t>УДАРОПОГЛОЩАЮЩЕЕ ПОКРЫТИЕ ПЛОЩАДКИ</a:t>
            </a:r>
          </a:p>
        </p:txBody>
      </p:sp>
      <p:pic>
        <p:nvPicPr>
          <p:cNvPr id="7" name="Содержимое 3" descr="DSCN8414.jpg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67544" y="1772816"/>
            <a:ext cx="3930650" cy="2947988"/>
          </a:xfrm>
          <a:prstGeom prst="round2DiagRect">
            <a:avLst/>
          </a:prstGeom>
          <a:ln w="57150">
            <a:solidFill>
              <a:srgbClr val="FFFF00"/>
            </a:solidFill>
          </a:ln>
        </p:spPr>
      </p:pic>
      <p:pic>
        <p:nvPicPr>
          <p:cNvPr id="8" name="Рисунок 4" descr="DSCN8712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788024" y="1772816"/>
            <a:ext cx="3930650" cy="2947988"/>
          </a:xfrm>
          <a:prstGeom prst="round2DiagRect">
            <a:avLst/>
          </a:prstGeom>
          <a:ln w="57150">
            <a:solidFill>
              <a:srgbClr val="00B05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3238" y="4214813"/>
            <a:ext cx="4140200" cy="1000125"/>
          </a:xfrm>
        </p:spPr>
        <p:txBody>
          <a:bodyPr/>
          <a:lstStyle/>
          <a:p>
            <a:pPr algn="ctr">
              <a:defRPr/>
            </a:pPr>
            <a:r>
              <a:rPr lang="ru-RU" sz="2800" dirty="0" smtClean="0">
                <a:solidFill>
                  <a:srgbClr val="0033CC"/>
                </a:solidFill>
              </a:rPr>
              <a:t>Установка детских</a:t>
            </a:r>
            <a:br>
              <a:rPr lang="ru-RU" sz="2800" dirty="0" smtClean="0">
                <a:solidFill>
                  <a:srgbClr val="0033CC"/>
                </a:solidFill>
              </a:rPr>
            </a:br>
            <a:r>
              <a:rPr lang="ru-RU" sz="2800" dirty="0" smtClean="0">
                <a:solidFill>
                  <a:srgbClr val="0033CC"/>
                </a:solidFill>
              </a:rPr>
              <a:t> площадок</a:t>
            </a:r>
            <a:endParaRPr lang="ru-RU" sz="2800" dirty="0">
              <a:solidFill>
                <a:srgbClr val="0033CC"/>
              </a:solidFill>
            </a:endParaRPr>
          </a:p>
        </p:txBody>
      </p:sp>
      <p:pic>
        <p:nvPicPr>
          <p:cNvPr id="57347" name="Содержимое 3" descr="DSCN104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b="12888"/>
          <a:stretch>
            <a:fillRect/>
          </a:stretch>
        </p:blipFill>
        <p:spPr>
          <a:xfrm>
            <a:off x="428625" y="642938"/>
            <a:ext cx="4154488" cy="2714624"/>
          </a:xfrm>
          <a:prstGeom prst="roundRect">
            <a:avLst/>
          </a:prstGeom>
          <a:ln w="57150">
            <a:solidFill>
              <a:srgbClr val="00B050"/>
            </a:solidFill>
            <a:prstDash val="dashDot"/>
          </a:ln>
        </p:spPr>
      </p:pic>
      <p:pic>
        <p:nvPicPr>
          <p:cNvPr id="57348" name="Рисунок 5" descr="IMG_20180123_095459.jpg"/>
          <p:cNvPicPr>
            <a:picLocks noChangeAspect="1"/>
          </p:cNvPicPr>
          <p:nvPr/>
        </p:nvPicPr>
        <p:blipFill>
          <a:blip r:embed="rId3" cstate="print"/>
          <a:srcRect b="5348"/>
          <a:stretch>
            <a:fillRect/>
          </a:stretch>
        </p:blipFill>
        <p:spPr bwMode="auto">
          <a:xfrm>
            <a:off x="4857750" y="1143000"/>
            <a:ext cx="3962400" cy="5000644"/>
          </a:xfrm>
          <a:prstGeom prst="roundRect">
            <a:avLst/>
          </a:prstGeom>
          <a:noFill/>
          <a:ln w="57150">
            <a:solidFill>
              <a:srgbClr val="00B050"/>
            </a:solidFill>
            <a:prstDash val="lgDashDot"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3238" y="6021388"/>
            <a:ext cx="8183562" cy="503237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ru-RU" sz="3200" dirty="0" smtClean="0">
                <a:solidFill>
                  <a:srgbClr val="0033CC"/>
                </a:solidFill>
                <a:latin typeface="Georgia" pitchFamily="18" charset="0"/>
              </a:rPr>
              <a:t>ТЕРРИТОРИЯ  БУДУЩЕГО ПАРКА</a:t>
            </a:r>
            <a:endParaRPr lang="ru-RU" sz="3200" dirty="0">
              <a:solidFill>
                <a:srgbClr val="0033CC"/>
              </a:solidFill>
              <a:latin typeface="Georgia" pitchFamily="18" charset="0"/>
            </a:endParaRPr>
          </a:p>
        </p:txBody>
      </p:sp>
      <p:pic>
        <p:nvPicPr>
          <p:cNvPr id="62467" name="Содержимое 3" descr="DSCN021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11560" y="476672"/>
            <a:ext cx="4154488" cy="3116262"/>
          </a:xfrm>
          <a:prstGeom prst="roundRect">
            <a:avLst/>
          </a:prstGeom>
          <a:ln w="57150">
            <a:solidFill>
              <a:srgbClr val="0066FF"/>
            </a:solidFill>
          </a:ln>
        </p:spPr>
      </p:pic>
      <p:pic>
        <p:nvPicPr>
          <p:cNvPr id="62468" name="Рисунок 4" descr="DSCN0219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476672"/>
            <a:ext cx="3462337" cy="2597150"/>
          </a:xfrm>
          <a:prstGeom prst="round2DiagRect">
            <a:avLst/>
          </a:prstGeom>
          <a:noFill/>
          <a:ln w="57150">
            <a:solidFill>
              <a:srgbClr val="CC00CC"/>
            </a:solidFill>
            <a:miter lim="800000"/>
            <a:headEnd/>
            <a:tailEnd/>
          </a:ln>
        </p:spPr>
      </p:pic>
      <p:pic>
        <p:nvPicPr>
          <p:cNvPr id="62469" name="Рисунок 5" descr="DSCN1015.JPG"/>
          <p:cNvPicPr>
            <a:picLocks noChangeAspect="1"/>
          </p:cNvPicPr>
          <p:nvPr/>
        </p:nvPicPr>
        <p:blipFill>
          <a:blip r:embed="rId4" cstate="print"/>
          <a:srcRect b="14729"/>
          <a:stretch>
            <a:fillRect/>
          </a:stretch>
        </p:blipFill>
        <p:spPr bwMode="auto">
          <a:xfrm>
            <a:off x="827584" y="3717032"/>
            <a:ext cx="3462337" cy="2214562"/>
          </a:xfrm>
          <a:prstGeom prst="round2DiagRect">
            <a:avLst/>
          </a:prstGeom>
          <a:noFill/>
          <a:ln w="57150">
            <a:solidFill>
              <a:srgbClr val="FF3300"/>
            </a:solidFill>
            <a:miter lim="800000"/>
            <a:headEnd/>
            <a:tailEnd/>
          </a:ln>
        </p:spPr>
      </p:pic>
      <p:pic>
        <p:nvPicPr>
          <p:cNvPr id="62470" name="Рисунок 6" descr="DSCN1016.JPG"/>
          <p:cNvPicPr>
            <a:picLocks noChangeAspect="1"/>
          </p:cNvPicPr>
          <p:nvPr/>
        </p:nvPicPr>
        <p:blipFill>
          <a:blip r:embed="rId5" cstate="print"/>
          <a:srcRect b="11980"/>
          <a:stretch>
            <a:fillRect/>
          </a:stretch>
        </p:blipFill>
        <p:spPr bwMode="auto">
          <a:xfrm>
            <a:off x="5286375" y="3429000"/>
            <a:ext cx="3462338" cy="2286000"/>
          </a:xfrm>
          <a:prstGeom prst="teardrop">
            <a:avLst/>
          </a:prstGeom>
          <a:noFill/>
          <a:ln w="76200">
            <a:solidFill>
              <a:srgbClr val="00B050"/>
            </a:solidFill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62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2000"/>
                                        <p:tgtEl>
                                          <p:spTgt spid="624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2000"/>
                                        <p:tgtEl>
                                          <p:spTgt spid="624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2000"/>
                                        <p:tgtEl>
                                          <p:spTgt spid="624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76600" y="4581525"/>
            <a:ext cx="5265738" cy="1150938"/>
          </a:xfrm>
        </p:spPr>
        <p:txBody>
          <a:bodyPr/>
          <a:lstStyle/>
          <a:p>
            <a:pPr algn="ctr">
              <a:defRPr/>
            </a:pPr>
            <a:r>
              <a:rPr lang="ru-RU" sz="2800" dirty="0" smtClean="0">
                <a:solidFill>
                  <a:srgbClr val="00B050"/>
                </a:solidFill>
              </a:rPr>
              <a:t>ЯБЛОНЕВЫЙ САД – </a:t>
            </a:r>
            <a:br>
              <a:rPr lang="ru-RU" sz="2800" dirty="0" smtClean="0">
                <a:solidFill>
                  <a:srgbClr val="00B050"/>
                </a:solidFill>
              </a:rPr>
            </a:br>
            <a:r>
              <a:rPr lang="ru-RU" sz="2800" dirty="0" smtClean="0">
                <a:solidFill>
                  <a:srgbClr val="00B050"/>
                </a:solidFill>
              </a:rPr>
              <a:t>СКАЗОЧНЫЙ ОСТРОВОК</a:t>
            </a:r>
            <a:endParaRPr lang="ru-RU" sz="2800" dirty="0">
              <a:solidFill>
                <a:srgbClr val="00B050"/>
              </a:solidFill>
            </a:endParaRPr>
          </a:p>
        </p:txBody>
      </p:sp>
      <p:pic>
        <p:nvPicPr>
          <p:cNvPr id="4" name="Содержимое 3" descr="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23528" y="476672"/>
            <a:ext cx="4227022" cy="2377440"/>
          </a:xfrm>
          <a:prstGeom prst="round2DiagRect">
            <a:avLst/>
          </a:prstGeom>
          <a:ln w="57150">
            <a:solidFill>
              <a:srgbClr val="CC3399"/>
            </a:solidFill>
          </a:ln>
        </p:spPr>
      </p:pic>
      <p:pic>
        <p:nvPicPr>
          <p:cNvPr id="5" name="Рисунок 4" descr="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64088" y="980728"/>
            <a:ext cx="2355494" cy="3140659"/>
          </a:xfrm>
          <a:prstGeom prst="flowChartAlternateProcess">
            <a:avLst/>
          </a:prstGeom>
          <a:ln w="57150">
            <a:solidFill>
              <a:srgbClr val="CC3399"/>
            </a:solidFill>
          </a:ln>
        </p:spPr>
      </p:pic>
      <p:pic>
        <p:nvPicPr>
          <p:cNvPr id="6" name="Рисунок 5" descr="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1560" y="2996952"/>
            <a:ext cx="2355494" cy="3140659"/>
          </a:xfrm>
          <a:prstGeom prst="flowChartAlternateProcess">
            <a:avLst/>
          </a:prstGeom>
          <a:ln w="57150">
            <a:solidFill>
              <a:srgbClr val="CC3399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43438" y="4143375"/>
            <a:ext cx="4008437" cy="1643063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800" dirty="0" smtClean="0">
                <a:solidFill>
                  <a:srgbClr val="0033CC"/>
                </a:solidFill>
              </a:rPr>
              <a:t>Строительство по программе «Переселение…»</a:t>
            </a:r>
            <a:endParaRPr lang="ru-RU" sz="2800" dirty="0">
              <a:solidFill>
                <a:srgbClr val="0033CC"/>
              </a:solidFill>
            </a:endParaRPr>
          </a:p>
        </p:txBody>
      </p:sp>
      <p:pic>
        <p:nvPicPr>
          <p:cNvPr id="58371" name="Содержимое 8" descr="DSCN0076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28596" y="357166"/>
            <a:ext cx="3932237" cy="2949575"/>
          </a:xfrm>
          <a:prstGeom prst="roundRect">
            <a:avLst/>
          </a:prstGeom>
          <a:ln w="57150">
            <a:solidFill>
              <a:srgbClr val="3333CC"/>
            </a:solidFill>
          </a:ln>
        </p:spPr>
      </p:pic>
      <p:pic>
        <p:nvPicPr>
          <p:cNvPr id="58373" name="Содержимое 6" descr="DSCN0956.JPG"/>
          <p:cNvPicPr>
            <a:picLocks noChangeAspect="1"/>
          </p:cNvPicPr>
          <p:nvPr/>
        </p:nvPicPr>
        <p:blipFill>
          <a:blip r:embed="rId3" cstate="print"/>
          <a:srcRect b="12810"/>
          <a:stretch>
            <a:fillRect/>
          </a:stretch>
        </p:blipFill>
        <p:spPr bwMode="auto">
          <a:xfrm>
            <a:off x="357158" y="3786190"/>
            <a:ext cx="3932237" cy="2571748"/>
          </a:xfrm>
          <a:prstGeom prst="round2DiagRect">
            <a:avLst/>
          </a:prstGeom>
          <a:noFill/>
          <a:ln w="57150">
            <a:solidFill>
              <a:srgbClr val="9900CC"/>
            </a:solidFill>
            <a:miter lim="800000"/>
            <a:headEnd/>
            <a:tailEnd/>
          </a:ln>
        </p:spPr>
      </p:pic>
      <p:pic>
        <p:nvPicPr>
          <p:cNvPr id="7" name="Содержимое 9" descr="DSCN0958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rcRect b="12763"/>
          <a:stretch>
            <a:fillRect/>
          </a:stretch>
        </p:blipFill>
        <p:spPr>
          <a:xfrm>
            <a:off x="4714876" y="1000108"/>
            <a:ext cx="3930650" cy="2569924"/>
          </a:xfrm>
          <a:prstGeom prst="round2DiagRect">
            <a:avLst/>
          </a:prstGeom>
          <a:ln w="57150">
            <a:solidFill>
              <a:srgbClr val="FF0066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850" y="3789363"/>
            <a:ext cx="3455988" cy="1854200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800" dirty="0" smtClean="0">
                <a:solidFill>
                  <a:srgbClr val="0033CC"/>
                </a:solidFill>
              </a:rPr>
              <a:t>Строительство домов по программе</a:t>
            </a:r>
            <a:endParaRPr lang="ru-RU" sz="2800" dirty="0">
              <a:solidFill>
                <a:srgbClr val="0033CC"/>
              </a:solidFill>
            </a:endParaRPr>
          </a:p>
        </p:txBody>
      </p:sp>
      <p:pic>
        <p:nvPicPr>
          <p:cNvPr id="60419" name="Содержимое 8" descr="DSCN0957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rcRect b="12810"/>
          <a:stretch>
            <a:fillRect/>
          </a:stretch>
        </p:blipFill>
        <p:spPr>
          <a:xfrm>
            <a:off x="323528" y="332656"/>
            <a:ext cx="4325112" cy="2830292"/>
          </a:xfrm>
          <a:prstGeom prst="round2DiagRect">
            <a:avLst/>
          </a:prstGeom>
          <a:ln w="57150">
            <a:solidFill>
              <a:srgbClr val="CC00CC"/>
            </a:solidFill>
          </a:ln>
        </p:spPr>
      </p:pic>
      <p:pic>
        <p:nvPicPr>
          <p:cNvPr id="6" name="Содержимое 9" descr="DSCN0962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rcRect b="12762"/>
          <a:stretch>
            <a:fillRect/>
          </a:stretch>
        </p:blipFill>
        <p:spPr>
          <a:xfrm>
            <a:off x="3635896" y="3212976"/>
            <a:ext cx="5308092" cy="3470557"/>
          </a:xfrm>
          <a:prstGeom prst="round2SameRect">
            <a:avLst/>
          </a:prstGeom>
          <a:ln w="57150">
            <a:solidFill>
              <a:srgbClr val="CC00CC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2000"/>
                                        <p:tgtEl>
                                          <p:spTgt spid="60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3238" y="4000500"/>
            <a:ext cx="3783012" cy="1571625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200" dirty="0" smtClean="0">
                <a:solidFill>
                  <a:srgbClr val="0033CC"/>
                </a:solidFill>
              </a:rPr>
              <a:t>Детские площадки </a:t>
            </a:r>
            <a:br>
              <a:rPr lang="ru-RU" sz="3200" dirty="0" smtClean="0">
                <a:solidFill>
                  <a:srgbClr val="0033CC"/>
                </a:solidFill>
              </a:rPr>
            </a:br>
            <a:r>
              <a:rPr lang="ru-RU" sz="3200" dirty="0" smtClean="0">
                <a:solidFill>
                  <a:srgbClr val="0033CC"/>
                </a:solidFill>
              </a:rPr>
              <a:t>у новых домов</a:t>
            </a:r>
            <a:endParaRPr lang="ru-RU" sz="3200" dirty="0">
              <a:solidFill>
                <a:srgbClr val="0033CC"/>
              </a:solidFill>
            </a:endParaRPr>
          </a:p>
        </p:txBody>
      </p:sp>
      <p:pic>
        <p:nvPicPr>
          <p:cNvPr id="61443" name="Содержимое 7" descr="DSCN0961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rcRect b="12762"/>
          <a:stretch>
            <a:fillRect/>
          </a:stretch>
        </p:blipFill>
        <p:spPr>
          <a:xfrm>
            <a:off x="4788024" y="476672"/>
            <a:ext cx="3931920" cy="2570783"/>
          </a:xfrm>
          <a:prstGeom prst="round2DiagRect">
            <a:avLst/>
          </a:prstGeom>
          <a:ln w="57150">
            <a:solidFill>
              <a:srgbClr val="FF3300"/>
            </a:solidFill>
          </a:ln>
        </p:spPr>
      </p:pic>
      <p:pic>
        <p:nvPicPr>
          <p:cNvPr id="61444" name="Рисунок 8" descr="DSCN0081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3212976"/>
            <a:ext cx="4154701" cy="3117272"/>
          </a:xfrm>
          <a:prstGeom prst="round2DiagRect">
            <a:avLst/>
          </a:prstGeom>
          <a:noFill/>
          <a:ln w="57150">
            <a:solidFill>
              <a:srgbClr val="00CC00"/>
            </a:solidFill>
            <a:prstDash val="dash"/>
            <a:miter lim="800000"/>
            <a:headEnd/>
            <a:tailEnd/>
          </a:ln>
        </p:spPr>
      </p:pic>
      <p:sp>
        <p:nvSpPr>
          <p:cNvPr id="69637" name="Содержимое 10"/>
          <p:cNvSpPr>
            <a:spLocks noGrp="1"/>
          </p:cNvSpPr>
          <p:nvPr>
            <p:ph sz="half" idx="1"/>
          </p:nvPr>
        </p:nvSpPr>
        <p:spPr>
          <a:xfrm flipH="1">
            <a:off x="357188" y="530225"/>
            <a:ext cx="4214812" cy="2970213"/>
          </a:xfrm>
        </p:spPr>
        <p:txBody>
          <a:bodyPr/>
          <a:lstStyle/>
          <a:p>
            <a:endParaRPr lang="ru-RU" altLang="ru-RU" smtClean="0"/>
          </a:p>
        </p:txBody>
      </p:sp>
      <p:pic>
        <p:nvPicPr>
          <p:cNvPr id="61446" name="Рисунок 10" descr="DSCN0079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3" y="476672"/>
            <a:ext cx="3808476" cy="2857500"/>
          </a:xfrm>
          <a:prstGeom prst="round2DiagRect">
            <a:avLst/>
          </a:prstGeom>
          <a:noFill/>
          <a:ln w="57150">
            <a:solidFill>
              <a:srgbClr val="0066FF"/>
            </a:solidFill>
            <a:prstDash val="dash"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Заголовок 1"/>
          <p:cNvSpPr>
            <a:spLocks noGrp="1"/>
          </p:cNvSpPr>
          <p:nvPr>
            <p:ph type="title"/>
          </p:nvPr>
        </p:nvSpPr>
        <p:spPr bwMode="auto">
          <a:xfrm>
            <a:off x="503238" y="5643563"/>
            <a:ext cx="8183562" cy="738187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algn="ctr"/>
            <a:r>
              <a:rPr lang="ru-RU" altLang="ru-RU" sz="2800" smtClean="0">
                <a:solidFill>
                  <a:srgbClr val="0033CC"/>
                </a:solidFill>
                <a:effectLst/>
              </a:rPr>
              <a:t>Новогодний конкурс</a:t>
            </a:r>
          </a:p>
        </p:txBody>
      </p:sp>
      <p:pic>
        <p:nvPicPr>
          <p:cNvPr id="63491" name="Содержимое 3" descr="DSCN074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57188" y="357188"/>
            <a:ext cx="3140075" cy="4187825"/>
          </a:xfrm>
          <a:prstGeom prst="round2SameRect">
            <a:avLst/>
          </a:prstGeom>
          <a:ln w="76200">
            <a:solidFill>
              <a:srgbClr val="00CC00"/>
            </a:solidFill>
          </a:ln>
        </p:spPr>
      </p:pic>
      <p:pic>
        <p:nvPicPr>
          <p:cNvPr id="63492" name="Рисунок 4" descr="DSCN0826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0072" y="476672"/>
            <a:ext cx="3462337" cy="2597150"/>
          </a:xfrm>
          <a:prstGeom prst="round2SameRect">
            <a:avLst/>
          </a:prstGeom>
          <a:noFill/>
          <a:ln w="57150">
            <a:solidFill>
              <a:srgbClr val="0066FF"/>
            </a:solidFill>
            <a:miter lim="800000"/>
            <a:headEnd/>
            <a:tailEnd/>
          </a:ln>
        </p:spPr>
      </p:pic>
      <p:pic>
        <p:nvPicPr>
          <p:cNvPr id="63493" name="Рисунок 5" descr="DSCN0839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51920" y="3284984"/>
            <a:ext cx="3462337" cy="2597150"/>
          </a:xfrm>
          <a:prstGeom prst="roundRect">
            <a:avLst/>
          </a:prstGeom>
          <a:noFill/>
          <a:ln w="57150">
            <a:solidFill>
              <a:srgbClr val="FF33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3238" y="5929313"/>
            <a:ext cx="8183562" cy="642937"/>
          </a:xfrm>
        </p:spPr>
        <p:txBody>
          <a:bodyPr/>
          <a:lstStyle/>
          <a:p>
            <a:pPr algn="ctr">
              <a:defRPr/>
            </a:pPr>
            <a:r>
              <a:rPr lang="ru-RU" sz="2800" dirty="0" smtClean="0">
                <a:solidFill>
                  <a:srgbClr val="0033CC"/>
                </a:solidFill>
              </a:rPr>
              <a:t>Новогодний конкурс</a:t>
            </a:r>
            <a:endParaRPr lang="ru-RU" sz="2800" dirty="0">
              <a:solidFill>
                <a:srgbClr val="0033CC"/>
              </a:solidFill>
            </a:endParaRPr>
          </a:p>
        </p:txBody>
      </p:sp>
      <p:pic>
        <p:nvPicPr>
          <p:cNvPr id="64515" name="Рисунок 5" descr="DSCN0912.JPG"/>
          <p:cNvPicPr>
            <a:picLocks noChangeAspect="1"/>
          </p:cNvPicPr>
          <p:nvPr/>
        </p:nvPicPr>
        <p:blipFill>
          <a:blip r:embed="rId2" cstate="print"/>
          <a:srcRect b="14731"/>
          <a:stretch>
            <a:fillRect/>
          </a:stretch>
        </p:blipFill>
        <p:spPr bwMode="auto">
          <a:xfrm>
            <a:off x="5004048" y="476672"/>
            <a:ext cx="3462338" cy="2214563"/>
          </a:xfrm>
          <a:prstGeom prst="flowChartAlternateProcess">
            <a:avLst/>
          </a:prstGeom>
          <a:noFill/>
          <a:ln w="76200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64516" name="Рисунок 6" descr="DSCN0935.JPG"/>
          <p:cNvPicPr>
            <a:picLocks noChangeAspect="1"/>
          </p:cNvPicPr>
          <p:nvPr/>
        </p:nvPicPr>
        <p:blipFill>
          <a:blip r:embed="rId3" cstate="print"/>
          <a:srcRect b="14729"/>
          <a:stretch>
            <a:fillRect/>
          </a:stretch>
        </p:blipFill>
        <p:spPr bwMode="auto">
          <a:xfrm>
            <a:off x="5076056" y="3284984"/>
            <a:ext cx="3462337" cy="2214562"/>
          </a:xfrm>
          <a:prstGeom prst="round2DiagRect">
            <a:avLst/>
          </a:prstGeom>
          <a:noFill/>
          <a:ln w="76200" cmpd="dbl">
            <a:solidFill>
              <a:srgbClr val="CC3399"/>
            </a:solidFill>
            <a:prstDash val="sysDot"/>
            <a:miter lim="800000"/>
            <a:headEnd/>
            <a:tailEnd/>
          </a:ln>
        </p:spPr>
      </p:pic>
      <p:pic>
        <p:nvPicPr>
          <p:cNvPr id="64517" name="Содержимое 8" descr="DSCN0911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rcRect b="14729"/>
          <a:stretch>
            <a:fillRect/>
          </a:stretch>
        </p:blipFill>
        <p:spPr>
          <a:xfrm>
            <a:off x="611560" y="3356992"/>
            <a:ext cx="3462338" cy="2214562"/>
          </a:xfrm>
          <a:prstGeom prst="round2SameRect">
            <a:avLst/>
          </a:prstGeom>
          <a:ln w="76200">
            <a:solidFill>
              <a:srgbClr val="FF3300"/>
            </a:solidFill>
          </a:ln>
        </p:spPr>
      </p:pic>
      <p:pic>
        <p:nvPicPr>
          <p:cNvPr id="64518" name="Рисунок 9" descr="DSCN0850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1560" y="476672"/>
            <a:ext cx="3462337" cy="2597150"/>
          </a:xfrm>
          <a:prstGeom prst="snip2SameRect">
            <a:avLst/>
          </a:prstGeom>
          <a:noFill/>
          <a:ln w="57150" cmpd="dbl">
            <a:solidFill>
              <a:srgbClr val="0066FF"/>
            </a:solidFill>
            <a:prstDash val="sysDash"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63" y="5643563"/>
            <a:ext cx="8183562" cy="714375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400" dirty="0" smtClean="0">
                <a:solidFill>
                  <a:srgbClr val="0033CC"/>
                </a:solidFill>
              </a:rPr>
              <a:t>29  Мая - Международный день соседей</a:t>
            </a:r>
            <a:endParaRPr lang="ru-RU" sz="2400" dirty="0">
              <a:solidFill>
                <a:srgbClr val="0033CC"/>
              </a:solidFill>
            </a:endParaRPr>
          </a:p>
        </p:txBody>
      </p:sp>
      <p:pic>
        <p:nvPicPr>
          <p:cNvPr id="65539" name="Рисунок 7" descr="DSC_0147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625" y="500063"/>
            <a:ext cx="3863340" cy="2574036"/>
          </a:xfrm>
          <a:prstGeom prst="round2DiagRect">
            <a:avLst/>
          </a:prstGeom>
          <a:noFill/>
          <a:ln w="57150" cap="rnd" cmpd="thickThin">
            <a:solidFill>
              <a:srgbClr val="00B0F0"/>
            </a:solidFill>
            <a:prstDash val="solid"/>
            <a:miter lim="800000"/>
            <a:headEnd/>
            <a:tailEnd/>
          </a:ln>
        </p:spPr>
      </p:pic>
      <p:pic>
        <p:nvPicPr>
          <p:cNvPr id="65540" name="Рисунок 8" descr="DSC_0152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268760"/>
            <a:ext cx="3863340" cy="2574036"/>
          </a:xfrm>
          <a:prstGeom prst="round2DiagRect">
            <a:avLst/>
          </a:prstGeom>
          <a:noFill/>
          <a:ln w="57150" cmpd="dbl">
            <a:solidFill>
              <a:srgbClr val="00CC00"/>
            </a:solidFill>
            <a:prstDash val="solid"/>
            <a:miter lim="800000"/>
            <a:headEnd/>
            <a:tailEnd/>
          </a:ln>
        </p:spPr>
      </p:pic>
      <p:pic>
        <p:nvPicPr>
          <p:cNvPr id="65541" name="Рисунок 9" descr="DSC_0155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99592" y="3501008"/>
            <a:ext cx="3511550" cy="2341563"/>
          </a:xfrm>
          <a:prstGeom prst="round2DiagRect">
            <a:avLst/>
          </a:prstGeom>
          <a:noFill/>
          <a:ln w="76200" cmpd="dbl">
            <a:solidFill>
              <a:srgbClr val="FF3300"/>
            </a:solidFill>
            <a:prstDash val="solid"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655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655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65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0" dur="3000"/>
                                        <p:tgtEl>
                                          <p:spTgt spid="65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55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55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55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V="1">
            <a:off x="503238" y="5857875"/>
            <a:ext cx="8183562" cy="428625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dirty="0" smtClean="0">
                <a:solidFill>
                  <a:schemeClr val="accent1">
                    <a:tint val="88000"/>
                    <a:satMod val="150000"/>
                  </a:schemeClr>
                </a:solidFill>
              </a:rPr>
              <a:t> </a:t>
            </a:r>
            <a:endParaRPr lang="ru-RU" dirty="0">
              <a:solidFill>
                <a:schemeClr val="accent1">
                  <a:tint val="88000"/>
                  <a:satMod val="150000"/>
                </a:schemeClr>
              </a:solidFill>
            </a:endParaRPr>
          </a:p>
        </p:txBody>
      </p:sp>
      <p:pic>
        <p:nvPicPr>
          <p:cNvPr id="5" name="Содержимое 4" descr="жил. условия семья Гулиевых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rcRect r="25514"/>
          <a:stretch>
            <a:fillRect/>
          </a:stretch>
        </p:blipFill>
        <p:spPr>
          <a:xfrm>
            <a:off x="714348" y="2786058"/>
            <a:ext cx="3405500" cy="3429000"/>
          </a:xfrm>
          <a:prstGeom prst="round2DiagRect">
            <a:avLst/>
          </a:prstGeom>
          <a:ln w="57150">
            <a:solidFill>
              <a:srgbClr val="92D050"/>
            </a:solidFill>
          </a:ln>
        </p:spPr>
      </p:pic>
      <p:pic>
        <p:nvPicPr>
          <p:cNvPr id="8" name="Содержимое 7" descr="жилище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857224" y="785794"/>
            <a:ext cx="3048000" cy="1504950"/>
          </a:xfrm>
          <a:prstGeom prst="roundRect">
            <a:avLst/>
          </a:prstGeom>
          <a:ln w="57150">
            <a:solidFill>
              <a:srgbClr val="92D050"/>
            </a:solidFill>
          </a:ln>
        </p:spPr>
      </p:pic>
      <p:pic>
        <p:nvPicPr>
          <p:cNvPr id="9" name="Рисунок 8" descr="жил.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86248" y="928670"/>
            <a:ext cx="4400550" cy="2686050"/>
          </a:xfrm>
          <a:prstGeom prst="round2DiagRect">
            <a:avLst/>
          </a:prstGeom>
          <a:ln w="57150">
            <a:solidFill>
              <a:srgbClr val="92D05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3238" y="3929063"/>
            <a:ext cx="3783012" cy="1500187"/>
          </a:xfrm>
        </p:spPr>
        <p:txBody>
          <a:bodyPr/>
          <a:lstStyle/>
          <a:p>
            <a:pPr algn="ctr">
              <a:defRPr/>
            </a:pPr>
            <a:r>
              <a:rPr lang="ru-RU" dirty="0" smtClean="0">
                <a:solidFill>
                  <a:srgbClr val="0033CC"/>
                </a:solidFill>
              </a:rPr>
              <a:t>ДЕНЬ </a:t>
            </a:r>
            <a:r>
              <a:rPr lang="ru-RU" sz="4000" dirty="0" smtClean="0">
                <a:solidFill>
                  <a:srgbClr val="0033CC"/>
                </a:solidFill>
              </a:rPr>
              <a:t>СОСЕДЕЙ</a:t>
            </a:r>
            <a:endParaRPr lang="ru-RU" sz="4000" dirty="0">
              <a:solidFill>
                <a:srgbClr val="0033CC"/>
              </a:solidFill>
            </a:endParaRPr>
          </a:p>
        </p:txBody>
      </p:sp>
      <p:pic>
        <p:nvPicPr>
          <p:cNvPr id="66563" name="Содержимое 3" descr="DSC_019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00063" y="428625"/>
            <a:ext cx="4213225" cy="2808288"/>
          </a:xfrm>
          <a:prstGeom prst="flowChartAlternateProcess">
            <a:avLst/>
          </a:prstGeom>
          <a:ln w="76200">
            <a:solidFill>
              <a:srgbClr val="FF3300"/>
            </a:solidFill>
          </a:ln>
        </p:spPr>
      </p:pic>
      <p:pic>
        <p:nvPicPr>
          <p:cNvPr id="66564" name="Рисунок 4" descr="DSC_0200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29313" y="428625"/>
            <a:ext cx="2740025" cy="2341563"/>
          </a:xfrm>
          <a:prstGeom prst="flowChartAlternateProcess">
            <a:avLst/>
          </a:prstGeom>
          <a:noFill/>
          <a:ln w="76200" cmpd="tri">
            <a:solidFill>
              <a:srgbClr val="FF3300"/>
            </a:solidFill>
            <a:miter lim="800000"/>
            <a:headEnd/>
            <a:tailEnd/>
          </a:ln>
        </p:spPr>
      </p:pic>
      <p:pic>
        <p:nvPicPr>
          <p:cNvPr id="66565" name="Рисунок 5" descr="DSC_0204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9992" y="3140968"/>
            <a:ext cx="4213225" cy="2808287"/>
          </a:xfrm>
          <a:prstGeom prst="flowChartAlternateProcess">
            <a:avLst/>
          </a:prstGeom>
          <a:noFill/>
          <a:ln w="76200" cmpd="thinThick">
            <a:solidFill>
              <a:srgbClr val="FF00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665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665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665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665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665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665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3000"/>
                                        <p:tgtEl>
                                          <p:spTgt spid="66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0"/>
                                        <p:tgtEl>
                                          <p:spTgt spid="665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665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700" decel="100000" fill="hold"/>
                                        <p:tgtEl>
                                          <p:spTgt spid="665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00" accel="100000" fill="hold">
                                          <p:stCondLst>
                                            <p:cond delay="2700"/>
                                          </p:stCondLst>
                                        </p:cTn>
                                        <p:tgtEl>
                                          <p:spTgt spid="665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29188" y="5929313"/>
            <a:ext cx="3757612" cy="500062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ru-RU" dirty="0" smtClean="0">
                <a:solidFill>
                  <a:srgbClr val="3333CC"/>
                </a:solidFill>
              </a:rPr>
              <a:t>автопробег</a:t>
            </a:r>
            <a:endParaRPr lang="ru-RU" dirty="0">
              <a:solidFill>
                <a:srgbClr val="3333CC"/>
              </a:solidFill>
            </a:endParaRPr>
          </a:p>
        </p:txBody>
      </p:sp>
      <p:pic>
        <p:nvPicPr>
          <p:cNvPr id="4" name="Содержимое 3" descr="1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12401" t="9301"/>
          <a:stretch>
            <a:fillRect/>
          </a:stretch>
        </p:blipFill>
        <p:spPr>
          <a:xfrm>
            <a:off x="357158" y="285728"/>
            <a:ext cx="4037072" cy="2786632"/>
          </a:xfrm>
          <a:prstGeom prst="ellipse">
            <a:avLst/>
          </a:prstGeom>
          <a:ln w="57150">
            <a:solidFill>
              <a:srgbClr val="00CC00"/>
            </a:solidFill>
          </a:ln>
        </p:spPr>
      </p:pic>
      <p:pic>
        <p:nvPicPr>
          <p:cNvPr id="5" name="Рисунок 4" descr="1.jpg"/>
          <p:cNvPicPr>
            <a:picLocks noChangeAspect="1"/>
          </p:cNvPicPr>
          <p:nvPr/>
        </p:nvPicPr>
        <p:blipFill>
          <a:blip r:embed="rId3" cstate="print"/>
          <a:srcRect l="20312" t="3125" r="14844" b="11328"/>
          <a:stretch>
            <a:fillRect/>
          </a:stretch>
        </p:blipFill>
        <p:spPr>
          <a:xfrm>
            <a:off x="357158" y="2786058"/>
            <a:ext cx="4269122" cy="3754761"/>
          </a:xfrm>
          <a:prstGeom prst="flowChartAlternateProcess">
            <a:avLst/>
          </a:prstGeom>
          <a:ln w="76200">
            <a:solidFill>
              <a:srgbClr val="9966FF"/>
            </a:solidFill>
          </a:ln>
        </p:spPr>
      </p:pic>
      <p:pic>
        <p:nvPicPr>
          <p:cNvPr id="6" name="Рисунок 5" descr="17.jpg"/>
          <p:cNvPicPr>
            <a:picLocks noChangeAspect="1"/>
          </p:cNvPicPr>
          <p:nvPr/>
        </p:nvPicPr>
        <p:blipFill>
          <a:blip r:embed="rId4" cstate="print"/>
          <a:srcRect l="4687" t="17187" r="17969" b="18359"/>
          <a:stretch>
            <a:fillRect/>
          </a:stretch>
        </p:blipFill>
        <p:spPr>
          <a:xfrm>
            <a:off x="4357686" y="357166"/>
            <a:ext cx="4582873" cy="2546067"/>
          </a:xfrm>
          <a:prstGeom prst="flowChartAlternateProcess">
            <a:avLst/>
          </a:prstGeom>
          <a:ln w="57150">
            <a:solidFill>
              <a:srgbClr val="00B0F0"/>
            </a:solidFill>
          </a:ln>
        </p:spPr>
      </p:pic>
      <p:pic>
        <p:nvPicPr>
          <p:cNvPr id="7" name="Рисунок 6" descr="18.jpg"/>
          <p:cNvPicPr>
            <a:picLocks noChangeAspect="1"/>
          </p:cNvPicPr>
          <p:nvPr/>
        </p:nvPicPr>
        <p:blipFill>
          <a:blip r:embed="rId5" cstate="print"/>
          <a:srcRect l="10156" r="3125" b="12500"/>
          <a:stretch>
            <a:fillRect/>
          </a:stretch>
        </p:blipFill>
        <p:spPr>
          <a:xfrm>
            <a:off x="4576559" y="2857496"/>
            <a:ext cx="4567441" cy="3072384"/>
          </a:xfrm>
          <a:prstGeom prst="ellipse">
            <a:avLst/>
          </a:prstGeom>
          <a:ln w="57150">
            <a:solidFill>
              <a:srgbClr val="FF0000"/>
            </a:solidFill>
          </a:ln>
        </p:spPr>
      </p:pic>
      <p:pic>
        <p:nvPicPr>
          <p:cNvPr id="11" name="Рисунок 10" descr="7.jpg"/>
          <p:cNvPicPr>
            <a:picLocks noChangeAspect="1"/>
          </p:cNvPicPr>
          <p:nvPr/>
        </p:nvPicPr>
        <p:blipFill>
          <a:blip r:embed="rId6" cstate="print"/>
          <a:srcRect l="24219" b="5468"/>
          <a:stretch>
            <a:fillRect/>
          </a:stretch>
        </p:blipFill>
        <p:spPr>
          <a:xfrm>
            <a:off x="2285984" y="1643050"/>
            <a:ext cx="3492425" cy="2904386"/>
          </a:xfrm>
          <a:prstGeom prst="ellipse">
            <a:avLst/>
          </a:prstGeom>
          <a:ln w="57150">
            <a:solidFill>
              <a:srgbClr val="FFFF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4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9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V="1">
            <a:off x="503238" y="6811963"/>
            <a:ext cx="8183562" cy="46037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ru-RU" dirty="0">
              <a:solidFill>
                <a:schemeClr val="accent1">
                  <a:tint val="88000"/>
                  <a:satMod val="150000"/>
                </a:schemeClr>
              </a:solidFill>
            </a:endParaRPr>
          </a:p>
        </p:txBody>
      </p:sp>
      <p:sp>
        <p:nvSpPr>
          <p:cNvPr id="75779" name="TextBox 5"/>
          <p:cNvSpPr txBox="1">
            <a:spLocks noChangeArrowheads="1"/>
          </p:cNvSpPr>
          <p:nvPr/>
        </p:nvSpPr>
        <p:spPr bwMode="auto">
          <a:xfrm>
            <a:off x="539750" y="-214313"/>
            <a:ext cx="3600450" cy="2478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ru-RU" altLang="ru-RU" sz="5400" b="1">
              <a:solidFill>
                <a:srgbClr val="FF0000"/>
              </a:solidFill>
              <a:latin typeface="Verdana" panose="020B0604030504040204" pitchFamily="34" charset="0"/>
            </a:endParaRPr>
          </a:p>
          <a:p>
            <a:pPr algn="ctr" eaLnBrk="1" hangingPunct="1"/>
            <a:r>
              <a:rPr lang="ru-RU" altLang="ru-RU" sz="5400" b="1" u="sng">
                <a:solidFill>
                  <a:srgbClr val="FF0000"/>
                </a:solidFill>
                <a:latin typeface="Verdana" panose="020B0604030504040204" pitchFamily="34" charset="0"/>
              </a:rPr>
              <a:t>9 МАЯ</a:t>
            </a:r>
          </a:p>
          <a:p>
            <a:pPr algn="ctr" eaLnBrk="1" hangingPunct="1"/>
            <a:endParaRPr lang="ru-RU" altLang="ru-RU" sz="1100" b="1" u="sng">
              <a:solidFill>
                <a:srgbClr val="FF0000"/>
              </a:solidFill>
              <a:latin typeface="Verdana" panose="020B0604030504040204" pitchFamily="34" charset="0"/>
            </a:endParaRPr>
          </a:p>
          <a:p>
            <a:pPr algn="ctr" eaLnBrk="1" hangingPunct="1"/>
            <a:r>
              <a:rPr lang="ru-RU" altLang="ru-RU" sz="3600" b="1" u="sng">
                <a:solidFill>
                  <a:srgbClr val="FF0000"/>
                </a:solidFill>
                <a:latin typeface="Verdana" panose="020B0604030504040204" pitchFamily="34" charset="0"/>
              </a:rPr>
              <a:t>2017 года</a:t>
            </a:r>
          </a:p>
        </p:txBody>
      </p:sp>
      <p:pic>
        <p:nvPicPr>
          <p:cNvPr id="67588" name="Рисунок 6" descr="памятник.jpg"/>
          <p:cNvPicPr>
            <a:picLocks noChangeAspect="1"/>
          </p:cNvPicPr>
          <p:nvPr/>
        </p:nvPicPr>
        <p:blipFill>
          <a:blip r:embed="rId3" cstate="print"/>
          <a:srcRect t="15189"/>
          <a:stretch>
            <a:fillRect/>
          </a:stretch>
        </p:blipFill>
        <p:spPr bwMode="auto">
          <a:xfrm>
            <a:off x="4357688" y="357188"/>
            <a:ext cx="4389437" cy="2792412"/>
          </a:xfrm>
          <a:prstGeom prst="flowChartPunchedTape">
            <a:avLst/>
          </a:prstGeom>
          <a:noFill/>
          <a:ln w="76200">
            <a:solidFill>
              <a:srgbClr val="0066FF"/>
            </a:solidFill>
            <a:miter lim="800000"/>
            <a:headEnd/>
            <a:tailEnd/>
          </a:ln>
        </p:spPr>
      </p:pic>
      <p:pic>
        <p:nvPicPr>
          <p:cNvPr id="67589" name="Рисунок 8" descr="сцена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50" y="2786063"/>
            <a:ext cx="3949700" cy="2962275"/>
          </a:xfrm>
          <a:prstGeom prst="flowChartAlternateProcess">
            <a:avLst/>
          </a:prstGeom>
          <a:noFill/>
          <a:ln w="76200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67590" name="Рисунок 7" descr="м.н..jpg"/>
          <p:cNvPicPr>
            <a:picLocks noChangeAspect="1"/>
          </p:cNvPicPr>
          <p:nvPr/>
        </p:nvPicPr>
        <p:blipFill>
          <a:blip r:embed="rId5" cstate="print"/>
          <a:srcRect t="6509"/>
          <a:stretch>
            <a:fillRect/>
          </a:stretch>
        </p:blipFill>
        <p:spPr bwMode="auto">
          <a:xfrm>
            <a:off x="4357688" y="3286125"/>
            <a:ext cx="4389437" cy="3078163"/>
          </a:xfrm>
          <a:prstGeom prst="flowChartAlternateProcess">
            <a:avLst/>
          </a:prstGeom>
          <a:noFill/>
          <a:ln w="76200">
            <a:solidFill>
              <a:srgbClr val="00CC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3238" y="3429000"/>
            <a:ext cx="3211512" cy="1143000"/>
          </a:xfrm>
        </p:spPr>
        <p:txBody>
          <a:bodyPr/>
          <a:lstStyle/>
          <a:p>
            <a:pPr algn="ctr">
              <a:defRPr/>
            </a:pPr>
            <a:r>
              <a:rPr lang="ru-RU" sz="2800" dirty="0" smtClean="0">
                <a:solidFill>
                  <a:srgbClr val="FF0000"/>
                </a:solidFill>
              </a:rPr>
              <a:t>С. Кумовское</a:t>
            </a:r>
            <a:endParaRPr lang="ru-RU" sz="2800" dirty="0">
              <a:solidFill>
                <a:srgbClr val="FF0000"/>
              </a:solidFill>
            </a:endParaRPr>
          </a:p>
        </p:txBody>
      </p:sp>
      <p:pic>
        <p:nvPicPr>
          <p:cNvPr id="3" name="Рисунок 2" descr="фото кумовское1.jpg"/>
          <p:cNvPicPr>
            <a:picLocks noChangeAspect="1"/>
          </p:cNvPicPr>
          <p:nvPr/>
        </p:nvPicPr>
        <p:blipFill>
          <a:blip r:embed="rId2" cstate="print"/>
          <a:srcRect r="10298"/>
          <a:stretch>
            <a:fillRect/>
          </a:stretch>
        </p:blipFill>
        <p:spPr>
          <a:xfrm>
            <a:off x="428596" y="500042"/>
            <a:ext cx="3786214" cy="2809037"/>
          </a:xfrm>
          <a:prstGeom prst="flowChartAlternateProcess">
            <a:avLst/>
          </a:prstGeom>
          <a:ln w="76200">
            <a:solidFill>
              <a:srgbClr val="0066FF"/>
            </a:solidFill>
          </a:ln>
        </p:spPr>
      </p:pic>
      <p:pic>
        <p:nvPicPr>
          <p:cNvPr id="4" name="Рисунок 3" descr="фото кумовское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86248" y="500042"/>
            <a:ext cx="4308653" cy="2750515"/>
          </a:xfrm>
          <a:prstGeom prst="ellipse">
            <a:avLst/>
          </a:prstGeom>
          <a:ln w="76200">
            <a:solidFill>
              <a:srgbClr val="FF0000"/>
            </a:solidFill>
          </a:ln>
        </p:spPr>
      </p:pic>
      <p:pic>
        <p:nvPicPr>
          <p:cNvPr id="5" name="Рисунок 4" descr="фото кумовское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357686" y="3357562"/>
            <a:ext cx="4335475" cy="2904134"/>
          </a:xfrm>
          <a:prstGeom prst="round2DiagRect">
            <a:avLst/>
          </a:prstGeom>
          <a:ln w="76200">
            <a:solidFill>
              <a:srgbClr val="00CC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850" y="3429000"/>
            <a:ext cx="4103688" cy="2592388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ru-RU" sz="3200" dirty="0" smtClean="0">
                <a:solidFill>
                  <a:srgbClr val="00CC00"/>
                </a:solidFill>
              </a:rPr>
              <a:t>Возложение гирлянды и цветов </a:t>
            </a:r>
            <a:br>
              <a:rPr lang="ru-RU" sz="3200" dirty="0" smtClean="0">
                <a:solidFill>
                  <a:srgbClr val="00CC00"/>
                </a:solidFill>
              </a:rPr>
            </a:br>
            <a:r>
              <a:rPr lang="ru-RU" sz="3200" dirty="0" smtClean="0">
                <a:solidFill>
                  <a:srgbClr val="00CC00"/>
                </a:solidFill>
              </a:rPr>
              <a:t>к Братской могиле </a:t>
            </a:r>
            <a:endParaRPr lang="ru-RU" sz="3200" dirty="0">
              <a:solidFill>
                <a:srgbClr val="00CC00"/>
              </a:solidFill>
            </a:endParaRPr>
          </a:p>
        </p:txBody>
      </p:sp>
      <p:pic>
        <p:nvPicPr>
          <p:cNvPr id="69635" name="Рисунок 4" descr="цветы.jpg"/>
          <p:cNvPicPr>
            <a:picLocks noChangeAspect="1"/>
          </p:cNvPicPr>
          <p:nvPr/>
        </p:nvPicPr>
        <p:blipFill>
          <a:blip r:embed="rId2" cstate="print"/>
          <a:srcRect l="23438" t="15913"/>
          <a:stretch>
            <a:fillRect/>
          </a:stretch>
        </p:blipFill>
        <p:spPr bwMode="auto">
          <a:xfrm>
            <a:off x="4716016" y="2924944"/>
            <a:ext cx="4032250" cy="3321050"/>
          </a:xfrm>
          <a:prstGeom prst="flowChartAlternateProcess">
            <a:avLst/>
          </a:prstGeom>
          <a:noFill/>
          <a:ln w="76200" cmpd="tri">
            <a:solidFill>
              <a:srgbClr val="0066FF"/>
            </a:solidFill>
            <a:miter lim="800000"/>
            <a:headEnd/>
            <a:tailEnd/>
          </a:ln>
        </p:spPr>
      </p:pic>
      <p:pic>
        <p:nvPicPr>
          <p:cNvPr id="69636" name="Содержимое 3" descr="венок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 l="15353" t="15353" b="6178"/>
          <a:stretch>
            <a:fillRect/>
          </a:stretch>
        </p:blipFill>
        <p:spPr>
          <a:xfrm>
            <a:off x="251520" y="188640"/>
            <a:ext cx="4457700" cy="3100387"/>
          </a:xfrm>
          <a:prstGeom prst="flowChartPunchedTape">
            <a:avLst/>
          </a:prstGeom>
          <a:ln w="76200">
            <a:solidFill>
              <a:srgbClr val="FF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60" name="Рисунок 4" descr="полк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3968" y="2708920"/>
            <a:ext cx="4389438" cy="3292475"/>
          </a:xfrm>
          <a:prstGeom prst="flowChartAlternateProcess">
            <a:avLst/>
          </a:prstGeom>
          <a:noFill/>
          <a:ln w="76200">
            <a:solidFill>
              <a:srgbClr val="3333CC"/>
            </a:solidFill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3238" y="3643313"/>
            <a:ext cx="3640137" cy="2017712"/>
          </a:xfrm>
        </p:spPr>
        <p:txBody>
          <a:bodyPr/>
          <a:lstStyle/>
          <a:p>
            <a:pPr algn="ctr">
              <a:defRPr/>
            </a:pPr>
            <a:r>
              <a:rPr lang="ru-RU" sz="3200" dirty="0" smtClean="0">
                <a:solidFill>
                  <a:srgbClr val="FF3300"/>
                </a:solidFill>
              </a:rPr>
              <a:t>Бессмертный полк</a:t>
            </a:r>
            <a:endParaRPr lang="ru-RU" sz="3200" dirty="0">
              <a:solidFill>
                <a:srgbClr val="FF3300"/>
              </a:solidFill>
            </a:endParaRPr>
          </a:p>
        </p:txBody>
      </p:sp>
      <p:pic>
        <p:nvPicPr>
          <p:cNvPr id="70659" name="Рисунок 7" descr="полк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23528" y="332656"/>
            <a:ext cx="4389438" cy="3292475"/>
          </a:xfrm>
          <a:prstGeom prst="flowChartAlternateProcess">
            <a:avLst/>
          </a:prstGeom>
          <a:ln w="76200">
            <a:solidFill>
              <a:srgbClr val="CC0066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AM_2480.JPG"/>
          <p:cNvPicPr>
            <a:picLocks noChangeAspect="1"/>
          </p:cNvPicPr>
          <p:nvPr/>
        </p:nvPicPr>
        <p:blipFill>
          <a:blip r:embed="rId2" cstate="print"/>
          <a:srcRect l="21258" t="8623" b="6514"/>
          <a:stretch>
            <a:fillRect/>
          </a:stretch>
        </p:blipFill>
        <p:spPr>
          <a:xfrm>
            <a:off x="0" y="0"/>
            <a:ext cx="4665680" cy="3771800"/>
          </a:xfrm>
          <a:prstGeom prst="round2SameRect">
            <a:avLst/>
          </a:prstGeom>
          <a:ln w="76200">
            <a:solidFill>
              <a:srgbClr val="FF0000"/>
            </a:solidFill>
          </a:ln>
        </p:spPr>
      </p:pic>
      <p:pic>
        <p:nvPicPr>
          <p:cNvPr id="4" name="Рисунок 3" descr="SAM_2490.JPG"/>
          <p:cNvPicPr>
            <a:picLocks noChangeAspect="1"/>
          </p:cNvPicPr>
          <p:nvPr/>
        </p:nvPicPr>
        <p:blipFill>
          <a:blip r:embed="rId3" cstate="print"/>
          <a:srcRect t="15719" r="11286" b="9754"/>
          <a:stretch>
            <a:fillRect/>
          </a:stretch>
        </p:blipFill>
        <p:spPr>
          <a:xfrm>
            <a:off x="3887416" y="404664"/>
            <a:ext cx="5256584" cy="3312368"/>
          </a:xfrm>
          <a:prstGeom prst="round2SameRect">
            <a:avLst/>
          </a:prstGeom>
          <a:ln w="76200">
            <a:solidFill>
              <a:srgbClr val="FF0000"/>
            </a:solidFill>
          </a:ln>
        </p:spPr>
      </p:pic>
      <p:pic>
        <p:nvPicPr>
          <p:cNvPr id="5" name="Рисунок 4" descr="SAM_2484.JPG"/>
          <p:cNvPicPr>
            <a:picLocks noChangeAspect="1"/>
          </p:cNvPicPr>
          <p:nvPr/>
        </p:nvPicPr>
        <p:blipFill>
          <a:blip r:embed="rId4" cstate="print"/>
          <a:srcRect t="15231" b="1138"/>
          <a:stretch>
            <a:fillRect/>
          </a:stretch>
        </p:blipFill>
        <p:spPr>
          <a:xfrm>
            <a:off x="2051720" y="2852936"/>
            <a:ext cx="5925312" cy="3717032"/>
          </a:xfrm>
          <a:prstGeom prst="flowChartAlternateProcess">
            <a:avLst/>
          </a:prstGeom>
          <a:ln w="76200">
            <a:solidFill>
              <a:srgbClr val="FF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dEpz6Ntk_5U.jpg"/>
          <p:cNvPicPr>
            <a:picLocks noChangeAspect="1"/>
          </p:cNvPicPr>
          <p:nvPr/>
        </p:nvPicPr>
        <p:blipFill>
          <a:blip r:embed="rId2" cstate="print"/>
          <a:srcRect t="26060"/>
          <a:stretch>
            <a:fillRect/>
          </a:stretch>
        </p:blipFill>
        <p:spPr>
          <a:xfrm>
            <a:off x="1214414" y="357166"/>
            <a:ext cx="6502400" cy="2702551"/>
          </a:xfrm>
          <a:prstGeom prst="ellipse">
            <a:avLst/>
          </a:prstGeom>
          <a:ln w="76200">
            <a:solidFill>
              <a:srgbClr val="9900CC"/>
            </a:solidFill>
          </a:ln>
        </p:spPr>
      </p:pic>
      <p:pic>
        <p:nvPicPr>
          <p:cNvPr id="80899" name="Рисунок 6" descr="5bLxggscn8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73"/>
          <a:stretch>
            <a:fillRect/>
          </a:stretch>
        </p:blipFill>
        <p:spPr bwMode="auto">
          <a:xfrm>
            <a:off x="4714875" y="3500438"/>
            <a:ext cx="3805238" cy="2741612"/>
          </a:xfrm>
          <a:prstGeom prst="rect">
            <a:avLst/>
          </a:prstGeom>
          <a:noFill/>
          <a:ln w="76200">
            <a:solidFill>
              <a:srgbClr val="3333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Содержимое 4" descr="E:\день города концерт.jpg"/>
          <p:cNvPicPr>
            <a:picLocks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357158" y="3429000"/>
            <a:ext cx="3932238" cy="2874541"/>
          </a:xfrm>
          <a:prstGeom prst="round2DiagRect">
            <a:avLst/>
          </a:prstGeom>
          <a:ln w="76200">
            <a:solidFill>
              <a:srgbClr val="6600FF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625" y="4429125"/>
            <a:ext cx="8183563" cy="1428750"/>
          </a:xfrm>
          <a:solidFill>
            <a:schemeClr val="accent4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ru-RU" sz="2800" dirty="0" smtClean="0">
                <a:solidFill>
                  <a:srgbClr val="9900CC"/>
                </a:solidFill>
              </a:rPr>
              <a:t>Демидов                                  Иванова</a:t>
            </a:r>
            <a:br>
              <a:rPr lang="ru-RU" sz="2800" dirty="0" smtClean="0">
                <a:solidFill>
                  <a:srgbClr val="9900CC"/>
                </a:solidFill>
              </a:rPr>
            </a:br>
            <a:r>
              <a:rPr lang="ru-RU" sz="2800" dirty="0" smtClean="0">
                <a:solidFill>
                  <a:srgbClr val="9900CC"/>
                </a:solidFill>
              </a:rPr>
              <a:t>Андрей                                    Валентина</a:t>
            </a:r>
            <a:br>
              <a:rPr lang="ru-RU" sz="2800" dirty="0" smtClean="0">
                <a:solidFill>
                  <a:srgbClr val="9900CC"/>
                </a:solidFill>
              </a:rPr>
            </a:br>
            <a:r>
              <a:rPr lang="ru-RU" sz="2800" dirty="0" smtClean="0">
                <a:solidFill>
                  <a:srgbClr val="9900CC"/>
                </a:solidFill>
              </a:rPr>
              <a:t>Кондратьевич                         Ивановна</a:t>
            </a: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>
                <a:solidFill>
                  <a:srgbClr val="FF0000"/>
                </a:solidFill>
              </a:rPr>
              <a:t>ветераны великой отечественной войны</a:t>
            </a:r>
            <a:endParaRPr lang="ru-RU" sz="2800" dirty="0">
              <a:solidFill>
                <a:srgbClr val="FF0000"/>
              </a:solidFill>
            </a:endParaRPr>
          </a:p>
        </p:txBody>
      </p:sp>
      <p:pic>
        <p:nvPicPr>
          <p:cNvPr id="70659" name="Содержимое 4" descr="демидов андрей кондратьевич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57158" y="571480"/>
            <a:ext cx="4064000" cy="3048000"/>
          </a:xfrm>
          <a:prstGeom prst="round2DiagRect">
            <a:avLst/>
          </a:prstGeom>
          <a:ln w="57150">
            <a:solidFill>
              <a:srgbClr val="9900CC"/>
            </a:solidFill>
          </a:ln>
        </p:spPr>
      </p:pic>
      <p:pic>
        <p:nvPicPr>
          <p:cNvPr id="70660" name="Содержимое 5" descr="Иванова Валентина Ивановна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643438" y="1142984"/>
            <a:ext cx="3930650" cy="2947988"/>
          </a:xfrm>
          <a:prstGeom prst="round2DiagRect">
            <a:avLst/>
          </a:prstGeom>
          <a:ln w="57150">
            <a:solidFill>
              <a:srgbClr val="9900CC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3238" y="5143500"/>
            <a:ext cx="8183562" cy="892175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ru-RU" sz="2800" dirty="0" smtClean="0">
                <a:solidFill>
                  <a:srgbClr val="FF0000"/>
                </a:solidFill>
              </a:rPr>
              <a:t>ветераны великой отечественной войны</a:t>
            </a:r>
            <a:endParaRPr lang="ru-RU" sz="2800" dirty="0">
              <a:solidFill>
                <a:srgbClr val="FF0000"/>
              </a:solidFill>
            </a:endParaRPr>
          </a:p>
        </p:txBody>
      </p:sp>
      <p:sp>
        <p:nvSpPr>
          <p:cNvPr id="82947" name="Текст 2"/>
          <p:cNvSpPr>
            <a:spLocks noGrp="1"/>
          </p:cNvSpPr>
          <p:nvPr>
            <p:ph type="body" idx="1"/>
          </p:nvPr>
        </p:nvSpPr>
        <p:spPr>
          <a:xfrm>
            <a:off x="571500" y="571500"/>
            <a:ext cx="3932238" cy="792163"/>
          </a:xfrm>
        </p:spPr>
        <p:txBody>
          <a:bodyPr/>
          <a:lstStyle/>
          <a:p>
            <a:r>
              <a:rPr lang="ru-RU" altLang="ru-RU" smtClean="0">
                <a:solidFill>
                  <a:srgbClr val="FF0000"/>
                </a:solidFill>
              </a:rPr>
              <a:t>Котов Василий Сергеевич</a:t>
            </a:r>
          </a:p>
        </p:txBody>
      </p:sp>
      <p:sp>
        <p:nvSpPr>
          <p:cNvPr id="82948" name="Текст 3"/>
          <p:cNvSpPr>
            <a:spLocks noGrp="1"/>
          </p:cNvSpPr>
          <p:nvPr>
            <p:ph type="body" sz="half" idx="3"/>
          </p:nvPr>
        </p:nvSpPr>
        <p:spPr>
          <a:xfrm>
            <a:off x="4652963" y="579438"/>
            <a:ext cx="3930650" cy="792162"/>
          </a:xfrm>
        </p:spPr>
        <p:txBody>
          <a:bodyPr/>
          <a:lstStyle/>
          <a:p>
            <a:r>
              <a:rPr lang="ru-RU" altLang="ru-RU" smtClean="0">
                <a:solidFill>
                  <a:srgbClr val="FF0000"/>
                </a:solidFill>
              </a:rPr>
              <a:t>Никитин Виктор Александрович</a:t>
            </a:r>
          </a:p>
        </p:txBody>
      </p:sp>
      <p:pic>
        <p:nvPicPr>
          <p:cNvPr id="71685" name="Содержимое 6" descr="котов василий сергеевич.jpg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28596" y="1785926"/>
            <a:ext cx="3930650" cy="2947988"/>
          </a:xfrm>
          <a:prstGeom prst="round2DiagRect">
            <a:avLst/>
          </a:prstGeom>
          <a:ln w="57150">
            <a:solidFill>
              <a:srgbClr val="9900CC"/>
            </a:solidFill>
          </a:ln>
        </p:spPr>
      </p:pic>
      <p:pic>
        <p:nvPicPr>
          <p:cNvPr id="71686" name="Содержимое 7" descr="никитин виктор александрович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714876" y="1714488"/>
            <a:ext cx="3930650" cy="2947988"/>
          </a:xfrm>
          <a:prstGeom prst="round2DiagRect">
            <a:avLst/>
          </a:prstGeom>
          <a:ln w="57150">
            <a:solidFill>
              <a:srgbClr val="9900CC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88" y="3857625"/>
            <a:ext cx="3714750" cy="1928813"/>
          </a:xfrm>
          <a:solidFill>
            <a:srgbClr val="0033CC"/>
          </a:solidFill>
        </p:spPr>
        <p:txBody>
          <a:bodyPr>
            <a:noAutofit/>
          </a:bodyPr>
          <a:lstStyle/>
          <a:p>
            <a:pPr algn="ctr">
              <a:defRPr/>
            </a:pPr>
            <a:r>
              <a:rPr lang="ru-RU" sz="2400" dirty="0" smtClean="0"/>
              <a:t>А.В. Стрельченко- получила жилое помещение из муниципального </a:t>
            </a:r>
            <a:br>
              <a:rPr lang="ru-RU" sz="2400" dirty="0" smtClean="0"/>
            </a:br>
            <a:r>
              <a:rPr lang="ru-RU" sz="2400" dirty="0" smtClean="0"/>
              <a:t>жилищного фонда</a:t>
            </a:r>
            <a:endParaRPr lang="ru-RU" sz="2400" dirty="0"/>
          </a:p>
        </p:txBody>
      </p:sp>
      <p:pic>
        <p:nvPicPr>
          <p:cNvPr id="29699" name="Содержимое 4" descr="SAM_2950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28596" y="500042"/>
            <a:ext cx="3931920" cy="2951018"/>
          </a:xfrm>
          <a:prstGeom prst="round2DiagRect">
            <a:avLst/>
          </a:prstGeom>
          <a:ln w="57150">
            <a:solidFill>
              <a:srgbClr val="9900CC"/>
            </a:solidFill>
          </a:ln>
        </p:spPr>
      </p:pic>
      <p:pic>
        <p:nvPicPr>
          <p:cNvPr id="29700" name="Содержимое 9" descr="SAM_2954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143372" y="3000372"/>
            <a:ext cx="4718304" cy="3536234"/>
          </a:xfrm>
          <a:prstGeom prst="round2DiagRect">
            <a:avLst/>
          </a:prstGeom>
          <a:ln w="57150">
            <a:solidFill>
              <a:srgbClr val="9900CC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3000"/>
                                        <p:tgtEl>
                                          <p:spTgt spid="296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3000"/>
                                        <p:tgtEl>
                                          <p:spTgt spid="297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3238" y="4214813"/>
            <a:ext cx="4211637" cy="2071687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dirty="0" smtClean="0">
                <a:solidFill>
                  <a:srgbClr val="0033CC"/>
                </a:solidFill>
              </a:rPr>
              <a:t>Труженица тыла З.В. </a:t>
            </a:r>
            <a:r>
              <a:rPr lang="ru-RU" dirty="0" err="1" smtClean="0">
                <a:solidFill>
                  <a:srgbClr val="0033CC"/>
                </a:solidFill>
              </a:rPr>
              <a:t>Анучкина</a:t>
            </a:r>
            <a:r>
              <a:rPr lang="ru-RU" dirty="0" smtClean="0">
                <a:solidFill>
                  <a:srgbClr val="0033CC"/>
                </a:solidFill>
              </a:rPr>
              <a:t/>
            </a:r>
            <a:br>
              <a:rPr lang="ru-RU" dirty="0" smtClean="0">
                <a:solidFill>
                  <a:srgbClr val="0033CC"/>
                </a:solidFill>
              </a:rPr>
            </a:br>
            <a:endParaRPr lang="ru-RU" dirty="0">
              <a:solidFill>
                <a:srgbClr val="0033CC"/>
              </a:solidFill>
            </a:endParaRPr>
          </a:p>
        </p:txBody>
      </p:sp>
      <p:pic>
        <p:nvPicPr>
          <p:cNvPr id="77827" name="Рисунок 3" descr="SAM_3204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50" y="285750"/>
            <a:ext cx="4876800" cy="3657600"/>
          </a:xfrm>
          <a:prstGeom prst="flowChartAlternateProcess">
            <a:avLst/>
          </a:prstGeom>
          <a:noFill/>
          <a:ln w="76200">
            <a:solidFill>
              <a:srgbClr val="00CC00"/>
            </a:solidFill>
            <a:miter lim="800000"/>
            <a:headEnd/>
            <a:tailEnd/>
          </a:ln>
        </p:spPr>
      </p:pic>
      <p:pic>
        <p:nvPicPr>
          <p:cNvPr id="77828" name="Рисунок 4" descr="SAM_3208.JPG"/>
          <p:cNvPicPr>
            <a:picLocks noChangeAspect="1"/>
          </p:cNvPicPr>
          <p:nvPr/>
        </p:nvPicPr>
        <p:blipFill>
          <a:blip r:embed="rId3" cstate="print"/>
          <a:srcRect l="13184" t="13672"/>
          <a:stretch>
            <a:fillRect/>
          </a:stretch>
        </p:blipFill>
        <p:spPr bwMode="auto">
          <a:xfrm>
            <a:off x="4714875" y="2857500"/>
            <a:ext cx="4233863" cy="3157538"/>
          </a:xfrm>
          <a:prstGeom prst="flowChartAlternateProcess">
            <a:avLst/>
          </a:prstGeom>
          <a:noFill/>
          <a:ln w="76200">
            <a:solidFill>
              <a:srgbClr val="FF0066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50" y="3857625"/>
            <a:ext cx="4214813" cy="1428750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b="1" dirty="0" smtClean="0">
                <a:solidFill>
                  <a:srgbClr val="0033CC"/>
                </a:solidFill>
              </a:rPr>
              <a:t>Труженик тыла</a:t>
            </a:r>
            <a:br>
              <a:rPr lang="ru-RU" b="1" dirty="0" smtClean="0">
                <a:solidFill>
                  <a:srgbClr val="0033CC"/>
                </a:solidFill>
              </a:rPr>
            </a:br>
            <a:r>
              <a:rPr lang="ru-RU" b="1" dirty="0" smtClean="0">
                <a:solidFill>
                  <a:srgbClr val="0033CC"/>
                </a:solidFill>
              </a:rPr>
              <a:t>М.А. </a:t>
            </a:r>
            <a:r>
              <a:rPr lang="ru-RU" b="1" dirty="0" err="1" smtClean="0">
                <a:solidFill>
                  <a:srgbClr val="0033CC"/>
                </a:solidFill>
              </a:rPr>
              <a:t>Терешкин</a:t>
            </a:r>
            <a:endParaRPr lang="ru-RU" dirty="0"/>
          </a:p>
        </p:txBody>
      </p:sp>
      <p:sp>
        <p:nvSpPr>
          <p:cNvPr id="84995" name="Текст 2"/>
          <p:cNvSpPr>
            <a:spLocks noGrp="1"/>
          </p:cNvSpPr>
          <p:nvPr>
            <p:ph type="body" idx="1"/>
          </p:nvPr>
        </p:nvSpPr>
        <p:spPr>
          <a:xfrm>
            <a:off x="468313" y="5949950"/>
            <a:ext cx="8183562" cy="95250"/>
          </a:xfrm>
        </p:spPr>
        <p:txBody>
          <a:bodyPr/>
          <a:lstStyle/>
          <a:p>
            <a:pPr marR="0" eaLnBrk="1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endParaRPr lang="ru-RU" altLang="ru-RU" sz="500" smtClean="0">
              <a:solidFill>
                <a:srgbClr val="B95C00"/>
              </a:solidFill>
            </a:endParaRPr>
          </a:p>
        </p:txBody>
      </p:sp>
      <p:pic>
        <p:nvPicPr>
          <p:cNvPr id="78852" name="Рисунок 4" descr="SAM_3194.JPG"/>
          <p:cNvPicPr>
            <a:picLocks noChangeAspect="1"/>
          </p:cNvPicPr>
          <p:nvPr/>
        </p:nvPicPr>
        <p:blipFill>
          <a:blip r:embed="rId2" cstate="print"/>
          <a:srcRect t="3906" r="12109" b="10156"/>
          <a:stretch>
            <a:fillRect/>
          </a:stretch>
        </p:blipFill>
        <p:spPr bwMode="auto">
          <a:xfrm>
            <a:off x="428625" y="357188"/>
            <a:ext cx="4286250" cy="3143250"/>
          </a:xfrm>
          <a:prstGeom prst="round2DiagRect">
            <a:avLst/>
          </a:prstGeom>
          <a:noFill/>
          <a:ln w="76200">
            <a:solidFill>
              <a:srgbClr val="00CC00"/>
            </a:solidFill>
            <a:miter lim="800000"/>
            <a:headEnd/>
            <a:tailEnd/>
          </a:ln>
        </p:spPr>
      </p:pic>
      <p:pic>
        <p:nvPicPr>
          <p:cNvPr id="78853" name="Рисунок 5" descr="SAM_3188.JPG"/>
          <p:cNvPicPr>
            <a:picLocks noChangeAspect="1"/>
          </p:cNvPicPr>
          <p:nvPr/>
        </p:nvPicPr>
        <p:blipFill>
          <a:blip r:embed="rId3" cstate="print"/>
          <a:srcRect r="10645"/>
          <a:stretch>
            <a:fillRect/>
          </a:stretch>
        </p:blipFill>
        <p:spPr bwMode="auto">
          <a:xfrm>
            <a:off x="4429125" y="2286000"/>
            <a:ext cx="4357688" cy="3657600"/>
          </a:xfrm>
          <a:prstGeom prst="round2DiagRect">
            <a:avLst/>
          </a:prstGeom>
          <a:noFill/>
          <a:ln w="76200">
            <a:solidFill>
              <a:srgbClr val="FF0066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3238" y="4983163"/>
            <a:ext cx="8183562" cy="1052512"/>
          </a:xfrm>
        </p:spPr>
        <p:txBody>
          <a:bodyPr/>
          <a:lstStyle/>
          <a:p>
            <a:pPr>
              <a:defRPr/>
            </a:pP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79875" name="Содержимое 3" descr="DFZJI2RBJMY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83568" y="476672"/>
            <a:ext cx="7814794" cy="5865461"/>
          </a:xfrm>
          <a:prstGeom prst="flowChartAlternateProcess">
            <a:avLst/>
          </a:prstGeom>
          <a:ln w="76200">
            <a:solidFill>
              <a:srgbClr val="0066FF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3238" y="3644900"/>
            <a:ext cx="3132137" cy="1655763"/>
          </a:xfrm>
        </p:spPr>
        <p:txBody>
          <a:bodyPr/>
          <a:lstStyle/>
          <a:p>
            <a:pPr algn="ctr">
              <a:defRPr/>
            </a:pPr>
            <a:r>
              <a:rPr lang="ru-RU" dirty="0" smtClean="0">
                <a:solidFill>
                  <a:srgbClr val="3333CC"/>
                </a:solidFill>
              </a:rPr>
              <a:t>РЕМОНТ СЦЕНЫ</a:t>
            </a:r>
            <a:endParaRPr lang="ru-RU" dirty="0">
              <a:solidFill>
                <a:srgbClr val="3333CC"/>
              </a:solidFill>
            </a:endParaRPr>
          </a:p>
        </p:txBody>
      </p:sp>
      <p:pic>
        <p:nvPicPr>
          <p:cNvPr id="80899" name="Содержимое 3" descr="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923928" y="3212976"/>
            <a:ext cx="4810125" cy="2706688"/>
          </a:xfrm>
          <a:prstGeom prst="flowChartAlternateProcess">
            <a:avLst/>
          </a:prstGeom>
          <a:ln w="76200">
            <a:solidFill>
              <a:srgbClr val="CC00CC"/>
            </a:solidFill>
          </a:ln>
        </p:spPr>
      </p:pic>
      <p:pic>
        <p:nvPicPr>
          <p:cNvPr id="80900" name="Рисунок 4" descr="2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476672"/>
            <a:ext cx="4810125" cy="2706687"/>
          </a:xfrm>
          <a:prstGeom prst="flowChartAlternateProcess">
            <a:avLst/>
          </a:prstGeom>
          <a:noFill/>
          <a:ln w="76200">
            <a:solidFill>
              <a:srgbClr val="00CC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3238" y="3573463"/>
            <a:ext cx="4573587" cy="2087562"/>
          </a:xfrm>
        </p:spPr>
        <p:txBody>
          <a:bodyPr/>
          <a:lstStyle/>
          <a:p>
            <a:pPr algn="ctr">
              <a:defRPr/>
            </a:pPr>
            <a:r>
              <a:rPr lang="ru-RU" sz="3200" dirty="0" smtClean="0">
                <a:solidFill>
                  <a:srgbClr val="FF0000"/>
                </a:solidFill>
              </a:rPr>
              <a:t>РЕКОНСТРУКЦИЯ ЗРИТЕЛЬНОГО ЗАЛА  И  ХОЛЛА</a:t>
            </a:r>
            <a:endParaRPr lang="ru-RU" sz="3200" dirty="0">
              <a:solidFill>
                <a:srgbClr val="FF0000"/>
              </a:solidFill>
            </a:endParaRPr>
          </a:p>
        </p:txBody>
      </p:sp>
      <p:pic>
        <p:nvPicPr>
          <p:cNvPr id="81923" name="Содержимое 3" descr="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68313" y="404813"/>
            <a:ext cx="4808537" cy="2706687"/>
          </a:xfrm>
          <a:prstGeom prst="flowChartAlternateProcess">
            <a:avLst/>
          </a:prstGeom>
          <a:ln w="76200">
            <a:solidFill>
              <a:srgbClr val="00CC00"/>
            </a:solidFill>
          </a:ln>
        </p:spPr>
      </p:pic>
      <p:pic>
        <p:nvPicPr>
          <p:cNvPr id="81924" name="Содержимое 4" descr="mI44cy4HtLE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36096" y="1484784"/>
            <a:ext cx="3290888" cy="4389438"/>
          </a:xfrm>
          <a:prstGeom prst="round2DiagRect">
            <a:avLst/>
          </a:prstGeom>
          <a:noFill/>
          <a:ln w="76200">
            <a:solidFill>
              <a:srgbClr val="3333CC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Рисунок 5" descr="3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404664"/>
            <a:ext cx="4275137" cy="2405062"/>
          </a:xfrm>
          <a:prstGeom prst="flowChartAlternateProcess">
            <a:avLst/>
          </a:prstGeom>
          <a:noFill/>
          <a:ln w="76200">
            <a:solidFill>
              <a:srgbClr val="3333CC"/>
            </a:solidFill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3238" y="3284538"/>
            <a:ext cx="3132137" cy="2305050"/>
          </a:xfrm>
        </p:spPr>
        <p:txBody>
          <a:bodyPr/>
          <a:lstStyle/>
          <a:p>
            <a:pPr>
              <a:defRPr/>
            </a:pPr>
            <a:r>
              <a:rPr lang="ru-RU" sz="2400" dirty="0" smtClean="0">
                <a:solidFill>
                  <a:srgbClr val="FF0000"/>
                </a:solidFill>
              </a:rPr>
              <a:t>УСТАНОВКА ЭКРАНА, </a:t>
            </a:r>
            <a:br>
              <a:rPr lang="ru-RU" sz="2400" dirty="0" smtClean="0">
                <a:solidFill>
                  <a:srgbClr val="FF0000"/>
                </a:solidFill>
              </a:rPr>
            </a:br>
            <a:r>
              <a:rPr lang="ru-RU" sz="2400" dirty="0" smtClean="0">
                <a:solidFill>
                  <a:srgbClr val="FF0000"/>
                </a:solidFill>
              </a:rPr>
              <a:t>ЗВУКО - И ВИДЕО-</a:t>
            </a:r>
            <a:br>
              <a:rPr lang="ru-RU" sz="2400" dirty="0" smtClean="0">
                <a:solidFill>
                  <a:srgbClr val="FF0000"/>
                </a:solidFill>
              </a:rPr>
            </a:br>
            <a:r>
              <a:rPr lang="ru-RU" sz="2400" dirty="0" smtClean="0">
                <a:solidFill>
                  <a:srgbClr val="FF0000"/>
                </a:solidFill>
              </a:rPr>
              <a:t>ОБОРУДОВАНИЯ</a:t>
            </a:r>
            <a:endParaRPr lang="ru-RU" sz="2400" dirty="0">
              <a:solidFill>
                <a:srgbClr val="FF0000"/>
              </a:solidFill>
            </a:endParaRPr>
          </a:p>
        </p:txBody>
      </p:sp>
      <p:pic>
        <p:nvPicPr>
          <p:cNvPr id="82948" name="Рисунок 4" descr="4.jpg"/>
          <p:cNvPicPr>
            <a:picLocks noChangeAspect="1"/>
          </p:cNvPicPr>
          <p:nvPr/>
        </p:nvPicPr>
        <p:blipFill>
          <a:blip r:embed="rId3" cstate="print"/>
          <a:srcRect l="11977"/>
          <a:stretch>
            <a:fillRect/>
          </a:stretch>
        </p:blipFill>
        <p:spPr bwMode="auto">
          <a:xfrm>
            <a:off x="4211960" y="1412776"/>
            <a:ext cx="4233863" cy="2706687"/>
          </a:xfrm>
          <a:prstGeom prst="horizontalScroll">
            <a:avLst/>
          </a:prstGeom>
          <a:noFill/>
          <a:ln w="76200">
            <a:solidFill>
              <a:srgbClr val="00B050"/>
            </a:solidFill>
            <a:miter lim="800000"/>
            <a:headEnd/>
            <a:tailEnd/>
          </a:ln>
        </p:spPr>
      </p:pic>
      <p:pic>
        <p:nvPicPr>
          <p:cNvPr id="82949" name="Содержимое 3" descr="5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3995738" y="3789363"/>
            <a:ext cx="4810125" cy="2706687"/>
          </a:xfrm>
          <a:prstGeom prst="teardrop">
            <a:avLst/>
          </a:prstGeom>
          <a:ln w="76200">
            <a:solidFill>
              <a:srgbClr val="CC00CC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3238" y="5300663"/>
            <a:ext cx="8183562" cy="735012"/>
          </a:xfrm>
        </p:spPr>
        <p:txBody>
          <a:bodyPr/>
          <a:lstStyle/>
          <a:p>
            <a:pPr algn="ctr">
              <a:defRPr/>
            </a:pPr>
            <a:r>
              <a:rPr lang="ru-RU" dirty="0" smtClean="0">
                <a:solidFill>
                  <a:srgbClr val="002060"/>
                </a:solidFill>
              </a:rPr>
              <a:t>Открытие 3</a:t>
            </a:r>
            <a:r>
              <a:rPr lang="en-US" dirty="0" smtClean="0">
                <a:solidFill>
                  <a:srgbClr val="002060"/>
                </a:solidFill>
              </a:rPr>
              <a:t>D</a:t>
            </a:r>
            <a:r>
              <a:rPr lang="ru-RU" dirty="0" smtClean="0">
                <a:solidFill>
                  <a:srgbClr val="002060"/>
                </a:solidFill>
              </a:rPr>
              <a:t> кинотеатра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90115" name="Текст 2"/>
          <p:cNvSpPr>
            <a:spLocks noGrp="1"/>
          </p:cNvSpPr>
          <p:nvPr>
            <p:ph type="body" idx="1"/>
          </p:nvPr>
        </p:nvSpPr>
        <p:spPr>
          <a:xfrm>
            <a:off x="608013" y="549275"/>
            <a:ext cx="3930650" cy="719138"/>
          </a:xfrm>
        </p:spPr>
        <p:txBody>
          <a:bodyPr/>
          <a:lstStyle/>
          <a:p>
            <a:pPr algn="ctr"/>
            <a:r>
              <a:rPr lang="ru-RU" altLang="ru-RU" sz="1600" smtClean="0">
                <a:solidFill>
                  <a:srgbClr val="FF0000"/>
                </a:solidFill>
              </a:rPr>
              <a:t>ЗАМЕСТИТЕЛЬ ГУБЕРНАТОРА КАЛУЖСКОЙ ОБЛАСТИ Н.А. КАЛИНИЧЕВ</a:t>
            </a:r>
          </a:p>
        </p:txBody>
      </p:sp>
      <p:sp>
        <p:nvSpPr>
          <p:cNvPr id="90116" name="Текст 3"/>
          <p:cNvSpPr>
            <a:spLocks noGrp="1"/>
          </p:cNvSpPr>
          <p:nvPr>
            <p:ph type="body" sz="half" idx="3"/>
          </p:nvPr>
        </p:nvSpPr>
        <p:spPr>
          <a:xfrm>
            <a:off x="4652963" y="579438"/>
            <a:ext cx="3930650" cy="792162"/>
          </a:xfrm>
        </p:spPr>
        <p:txBody>
          <a:bodyPr/>
          <a:lstStyle/>
          <a:p>
            <a:pPr algn="ctr"/>
            <a:r>
              <a:rPr lang="ru-RU" altLang="ru-RU" sz="1600" smtClean="0">
                <a:solidFill>
                  <a:srgbClr val="FF0000"/>
                </a:solidFill>
              </a:rPr>
              <a:t>ГЛАВА МУНИЦИПАЛЬНОГО РАЙОНА А.И. ЗАХАРОВ</a:t>
            </a:r>
          </a:p>
        </p:txBody>
      </p:sp>
      <p:pic>
        <p:nvPicPr>
          <p:cNvPr id="83973" name="Содержимое 5" descr="ZiWlISiWraQ.jpg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83568" y="1484784"/>
            <a:ext cx="3908425" cy="3489325"/>
          </a:xfrm>
          <a:prstGeom prst="round2SameRect">
            <a:avLst/>
          </a:prstGeom>
          <a:ln w="76200">
            <a:solidFill>
              <a:srgbClr val="00CC00"/>
            </a:solidFill>
          </a:ln>
        </p:spPr>
      </p:pic>
      <p:pic>
        <p:nvPicPr>
          <p:cNvPr id="83974" name="Содержимое 5" descr="1OPFaJaBNkE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919663" y="1447800"/>
            <a:ext cx="3397250" cy="3489325"/>
          </a:xfrm>
          <a:prstGeom prst="round2SameRect">
            <a:avLst/>
          </a:prstGeom>
          <a:ln w="76200">
            <a:solidFill>
              <a:srgbClr val="00CC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>
              <a:defRPr/>
            </a:pPr>
            <a:r>
              <a:rPr lang="ru-RU" sz="2800" dirty="0" smtClean="0">
                <a:solidFill>
                  <a:srgbClr val="FF0000"/>
                </a:solidFill>
              </a:rPr>
              <a:t>ГЛАВА АДМИНИСТРАЦИИ ГП «ПОСЕЛОК ВОРОТЫНСК»  С.Н. ЯКУШИН</a:t>
            </a:r>
            <a:br>
              <a:rPr lang="ru-RU" sz="2800" dirty="0" smtClean="0">
                <a:solidFill>
                  <a:srgbClr val="FF0000"/>
                </a:solidFill>
              </a:rPr>
            </a:br>
            <a:r>
              <a:rPr lang="ru-RU" sz="2800" dirty="0" smtClean="0">
                <a:solidFill>
                  <a:srgbClr val="FF0000"/>
                </a:solidFill>
              </a:rPr>
              <a:t>ГОСТИ  И  ЖИТЕЛИ  ВОРОТЫНСКА</a:t>
            </a:r>
            <a:endParaRPr lang="ru-RU" sz="2800" dirty="0">
              <a:solidFill>
                <a:srgbClr val="FF0000"/>
              </a:solidFill>
            </a:endParaRPr>
          </a:p>
        </p:txBody>
      </p:sp>
      <p:pic>
        <p:nvPicPr>
          <p:cNvPr id="84995" name="Содержимое 5" descr="rGI3a-HD-cI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756150" y="1250950"/>
            <a:ext cx="3930650" cy="2947988"/>
          </a:xfrm>
          <a:prstGeom prst="round2DiagRect">
            <a:avLst/>
          </a:prstGeom>
          <a:ln w="76200">
            <a:solidFill>
              <a:srgbClr val="3333CC"/>
            </a:solidFill>
          </a:ln>
        </p:spPr>
      </p:pic>
      <p:pic>
        <p:nvPicPr>
          <p:cNvPr id="84996" name="Содержимое 4" descr="8DiJTj9HeBQ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39552" y="1268760"/>
            <a:ext cx="3932238" cy="2951162"/>
          </a:xfrm>
          <a:prstGeom prst="round2DiagRect">
            <a:avLst/>
          </a:prstGeom>
          <a:ln w="76200">
            <a:solidFill>
              <a:srgbClr val="3333CC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3238" y="4983163"/>
            <a:ext cx="8183562" cy="1052512"/>
          </a:xfrm>
        </p:spPr>
        <p:txBody>
          <a:bodyPr/>
          <a:lstStyle/>
          <a:p>
            <a:pPr algn="ctr">
              <a:defRPr/>
            </a:pPr>
            <a:r>
              <a:rPr lang="ru-RU" dirty="0" smtClean="0">
                <a:solidFill>
                  <a:schemeClr val="bg1"/>
                </a:solidFill>
              </a:rPr>
              <a:t>12 июня –</a:t>
            </a:r>
            <a:r>
              <a:rPr lang="ru-RU" dirty="0" smtClean="0"/>
              <a:t> </a:t>
            </a:r>
            <a:r>
              <a:rPr lang="ru-RU" dirty="0" smtClean="0">
                <a:solidFill>
                  <a:srgbClr val="3333CC"/>
                </a:solidFill>
              </a:rPr>
              <a:t>День</a:t>
            </a:r>
            <a:r>
              <a:rPr lang="ru-RU" dirty="0" smtClean="0"/>
              <a:t> </a:t>
            </a:r>
            <a:r>
              <a:rPr lang="ru-RU" dirty="0" smtClean="0">
                <a:solidFill>
                  <a:srgbClr val="FF0000"/>
                </a:solidFill>
              </a:rPr>
              <a:t>России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86019" name="Содержимое 7" descr="богат.игры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6250" r="12915"/>
          <a:stretch>
            <a:fillRect/>
          </a:stretch>
        </p:blipFill>
        <p:spPr>
          <a:xfrm>
            <a:off x="971600" y="404664"/>
            <a:ext cx="7227296" cy="5029200"/>
          </a:xfrm>
          <a:prstGeom prst="round2DiagRect">
            <a:avLst/>
          </a:prstGeom>
          <a:ln w="76200">
            <a:solidFill>
              <a:srgbClr val="00CC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3238" y="3860800"/>
            <a:ext cx="3636962" cy="2160588"/>
          </a:xfrm>
        </p:spPr>
        <p:txBody>
          <a:bodyPr/>
          <a:lstStyle/>
          <a:p>
            <a:pPr algn="ctr">
              <a:defRPr/>
            </a:pPr>
            <a:r>
              <a:rPr lang="ru-RU" dirty="0" smtClean="0">
                <a:solidFill>
                  <a:srgbClr val="FF0000"/>
                </a:solidFill>
              </a:rPr>
              <a:t>Богатырские игры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87043" name="Содержимое 4" descr="богат.игры 1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51520" y="404664"/>
            <a:ext cx="4694237" cy="3128962"/>
          </a:xfrm>
          <a:prstGeom prst="roundRect">
            <a:avLst/>
          </a:prstGeom>
          <a:ln w="76200">
            <a:solidFill>
              <a:srgbClr val="0070C0"/>
            </a:solidFill>
          </a:ln>
        </p:spPr>
      </p:pic>
      <p:pic>
        <p:nvPicPr>
          <p:cNvPr id="87044" name="Содержимое 5" descr="богат.игры2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rcRect l="7690" r="4640"/>
          <a:stretch>
            <a:fillRect/>
          </a:stretch>
        </p:blipFill>
        <p:spPr>
          <a:xfrm>
            <a:off x="4139952" y="3573016"/>
            <a:ext cx="4618037" cy="2962275"/>
          </a:xfrm>
          <a:prstGeom prst="flowChartAlternateProcess">
            <a:avLst/>
          </a:prstGeom>
          <a:ln w="76200">
            <a:solidFill>
              <a:srgbClr val="0070C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3238" y="3714750"/>
            <a:ext cx="3354387" cy="1643063"/>
          </a:xfrm>
        </p:spPr>
        <p:txBody>
          <a:bodyPr/>
          <a:lstStyle/>
          <a:p>
            <a:pPr algn="ctr">
              <a:defRPr/>
            </a:pPr>
            <a:r>
              <a:rPr lang="ru-RU" sz="2800" dirty="0" smtClean="0">
                <a:solidFill>
                  <a:srgbClr val="0066FF"/>
                </a:solidFill>
              </a:rPr>
              <a:t>Предприятия стационарной торговли</a:t>
            </a:r>
            <a:endParaRPr lang="ru-RU" sz="2800" dirty="0">
              <a:solidFill>
                <a:srgbClr val="0066FF"/>
              </a:solidFill>
            </a:endParaRPr>
          </a:p>
        </p:txBody>
      </p:sp>
      <p:pic>
        <p:nvPicPr>
          <p:cNvPr id="4" name="Содержимое 3" descr="DSCN913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14348" y="571480"/>
            <a:ext cx="3462528" cy="2596896"/>
          </a:xfrm>
          <a:prstGeom prst="round2SameRect">
            <a:avLst/>
          </a:prstGeom>
          <a:ln w="57150">
            <a:solidFill>
              <a:srgbClr val="FF0000"/>
            </a:solidFill>
          </a:ln>
        </p:spPr>
      </p:pic>
      <p:pic>
        <p:nvPicPr>
          <p:cNvPr id="5" name="Рисунок 4" descr="DSCN915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86314" y="357166"/>
            <a:ext cx="3808781" cy="2856586"/>
          </a:xfrm>
          <a:prstGeom prst="flowChartPunchedTape">
            <a:avLst/>
          </a:prstGeom>
          <a:ln w="76200">
            <a:solidFill>
              <a:srgbClr val="0066FF"/>
            </a:solidFill>
          </a:ln>
        </p:spPr>
      </p:pic>
      <p:pic>
        <p:nvPicPr>
          <p:cNvPr id="6" name="Рисунок 5" descr="DSCN9113.JPG"/>
          <p:cNvPicPr>
            <a:picLocks noChangeAspect="1"/>
          </p:cNvPicPr>
          <p:nvPr/>
        </p:nvPicPr>
        <p:blipFill>
          <a:blip r:embed="rId4" cstate="print"/>
          <a:srcRect b="6011"/>
          <a:stretch>
            <a:fillRect/>
          </a:stretch>
        </p:blipFill>
        <p:spPr>
          <a:xfrm>
            <a:off x="4071934" y="3357562"/>
            <a:ext cx="4155034" cy="2928958"/>
          </a:xfrm>
          <a:prstGeom prst="teardrop">
            <a:avLst/>
          </a:prstGeom>
          <a:ln w="76200">
            <a:solidFill>
              <a:srgbClr val="FFFF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3238" y="4429125"/>
            <a:ext cx="3640137" cy="1606550"/>
          </a:xfrm>
        </p:spPr>
        <p:txBody>
          <a:bodyPr/>
          <a:lstStyle/>
          <a:p>
            <a:pPr>
              <a:defRPr/>
            </a:pPr>
            <a:r>
              <a:rPr lang="ru-RU" sz="2800" dirty="0" smtClean="0">
                <a:solidFill>
                  <a:srgbClr val="0033CC"/>
                </a:solidFill>
              </a:rPr>
              <a:t>21 июня 2017 года   акция </a:t>
            </a:r>
            <a:br>
              <a:rPr lang="ru-RU" sz="2800" dirty="0" smtClean="0">
                <a:solidFill>
                  <a:srgbClr val="0033CC"/>
                </a:solidFill>
              </a:rPr>
            </a:br>
            <a:r>
              <a:rPr lang="ru-RU" sz="2800" dirty="0" smtClean="0">
                <a:solidFill>
                  <a:srgbClr val="0033CC"/>
                </a:solidFill>
              </a:rPr>
              <a:t>"Зажги свечу»</a:t>
            </a:r>
            <a:endParaRPr lang="ru-RU" sz="2800" dirty="0"/>
          </a:p>
        </p:txBody>
      </p:sp>
      <p:pic>
        <p:nvPicPr>
          <p:cNvPr id="5" name="Содержимое 4" descr="E:\Свеча памяти.jpg"/>
          <p:cNvPicPr>
            <a:picLocks noGrp="1"/>
          </p:cNvPicPr>
          <p:nvPr>
            <p:ph idx="1"/>
          </p:nvPr>
        </p:nvPicPr>
        <p:blipFill>
          <a:blip r:embed="rId2" cstate="print">
            <a:extLst/>
          </a:blip>
          <a:srcRect b="3282"/>
          <a:stretch>
            <a:fillRect/>
          </a:stretch>
        </p:blipFill>
        <p:spPr>
          <a:xfrm>
            <a:off x="142844" y="142852"/>
            <a:ext cx="4876800" cy="4187825"/>
          </a:xfrm>
          <a:prstGeom prst="flowChartAlternateProcess">
            <a:avLst/>
          </a:prstGeom>
          <a:ln w="76200">
            <a:solidFill>
              <a:srgbClr val="FFFF00"/>
            </a:solidFill>
          </a:ln>
        </p:spPr>
      </p:pic>
      <p:pic>
        <p:nvPicPr>
          <p:cNvPr id="6" name="Содержимое 6" descr="E:\свеча памяти1.jpg"/>
          <p:cNvPicPr>
            <a:picLocks/>
          </p:cNvPicPr>
          <p:nvPr/>
        </p:nvPicPr>
        <p:blipFill>
          <a:blip r:embed="rId3" cstate="print">
            <a:extLst/>
          </a:blip>
          <a:srcRect r="7714"/>
          <a:stretch>
            <a:fillRect/>
          </a:stretch>
        </p:blipFill>
        <p:spPr bwMode="auto">
          <a:xfrm>
            <a:off x="4357686" y="3000372"/>
            <a:ext cx="4500594" cy="3249930"/>
          </a:xfrm>
          <a:prstGeom prst="round2DiagRect">
            <a:avLst/>
          </a:prstGeom>
          <a:noFill/>
          <a:ln w="76200">
            <a:solidFill>
              <a:srgbClr val="FFFF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288" y="5013325"/>
            <a:ext cx="4968875" cy="1295400"/>
          </a:xfrm>
        </p:spPr>
        <p:txBody>
          <a:bodyPr/>
          <a:lstStyle/>
          <a:p>
            <a:pPr algn="ctr">
              <a:defRPr/>
            </a:pPr>
            <a:r>
              <a:rPr lang="ru-RU" sz="3200" dirty="0" smtClean="0">
                <a:solidFill>
                  <a:srgbClr val="3333CC"/>
                </a:solidFill>
              </a:rPr>
              <a:t>ОТКРЫТИЕ</a:t>
            </a:r>
            <a:br>
              <a:rPr lang="ru-RU" sz="3200" dirty="0" smtClean="0">
                <a:solidFill>
                  <a:srgbClr val="3333CC"/>
                </a:solidFill>
              </a:rPr>
            </a:br>
            <a:r>
              <a:rPr lang="ru-RU" sz="3200" dirty="0" smtClean="0">
                <a:solidFill>
                  <a:srgbClr val="3333CC"/>
                </a:solidFill>
              </a:rPr>
              <a:t> ДОСКИ ПОЧЕТА</a:t>
            </a:r>
            <a:endParaRPr lang="ru-RU" sz="3200" dirty="0">
              <a:solidFill>
                <a:srgbClr val="3333CC"/>
              </a:solidFill>
            </a:endParaRPr>
          </a:p>
        </p:txBody>
      </p:sp>
      <p:pic>
        <p:nvPicPr>
          <p:cNvPr id="88067" name="Рисунок 10" descr="IMG_6054.JPG"/>
          <p:cNvPicPr>
            <a:picLocks noChangeAspect="1"/>
          </p:cNvPicPr>
          <p:nvPr/>
        </p:nvPicPr>
        <p:blipFill>
          <a:blip r:embed="rId2" cstate="print"/>
          <a:srcRect l="46875" t="25391" r="17188" b="24219"/>
          <a:stretch>
            <a:fillRect/>
          </a:stretch>
        </p:blipFill>
        <p:spPr bwMode="auto">
          <a:xfrm>
            <a:off x="3203848" y="260648"/>
            <a:ext cx="3286125" cy="3071813"/>
          </a:xfrm>
          <a:prstGeom prst="flowChartAlternateProcess">
            <a:avLst/>
          </a:prstGeom>
          <a:noFill/>
          <a:ln w="76200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88068" name="Содержимое 3" descr="IMG_6047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 l="29568" r="26756"/>
          <a:stretch>
            <a:fillRect/>
          </a:stretch>
        </p:blipFill>
        <p:spPr>
          <a:xfrm>
            <a:off x="467544" y="764704"/>
            <a:ext cx="2743200" cy="4187825"/>
          </a:xfrm>
          <a:prstGeom prst="flowChartAlternateProcess">
            <a:avLst/>
          </a:prstGeom>
          <a:ln w="76200">
            <a:solidFill>
              <a:srgbClr val="FF0066"/>
            </a:solidFill>
          </a:ln>
        </p:spPr>
      </p:pic>
      <p:pic>
        <p:nvPicPr>
          <p:cNvPr id="88069" name="Рисунок 13" descr="IMG_6045.JPG"/>
          <p:cNvPicPr>
            <a:picLocks noChangeAspect="1"/>
          </p:cNvPicPr>
          <p:nvPr/>
        </p:nvPicPr>
        <p:blipFill>
          <a:blip r:embed="rId4" cstate="print"/>
          <a:srcRect l="27730" r="14400"/>
          <a:stretch>
            <a:fillRect/>
          </a:stretch>
        </p:blipFill>
        <p:spPr bwMode="auto">
          <a:xfrm>
            <a:off x="5436096" y="2564904"/>
            <a:ext cx="3429000" cy="3949700"/>
          </a:xfrm>
          <a:prstGeom prst="flowChartAlternateProcess">
            <a:avLst/>
          </a:prstGeom>
          <a:noFill/>
          <a:ln w="76200">
            <a:solidFill>
              <a:srgbClr val="00CC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V="1">
            <a:off x="503238" y="6500813"/>
            <a:ext cx="8183562" cy="46037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ru-RU" sz="3200" dirty="0" smtClean="0"/>
              <a:t> </a:t>
            </a:r>
            <a:endParaRPr lang="ru-RU" sz="3200" dirty="0"/>
          </a:p>
        </p:txBody>
      </p:sp>
      <p:pic>
        <p:nvPicPr>
          <p:cNvPr id="89091" name="Содержимое 3" descr="IMG_618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r="7951"/>
          <a:stretch>
            <a:fillRect/>
          </a:stretch>
        </p:blipFill>
        <p:spPr>
          <a:xfrm>
            <a:off x="611560" y="476671"/>
            <a:ext cx="8000321" cy="5792724"/>
          </a:xfrm>
          <a:prstGeom prst="flowChartAlternateProcess">
            <a:avLst/>
          </a:prstGeom>
          <a:ln w="76200">
            <a:solidFill>
              <a:srgbClr val="FF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3238" y="4983163"/>
            <a:ext cx="8183562" cy="1052512"/>
          </a:xfrm>
        </p:spPr>
        <p:txBody>
          <a:bodyPr/>
          <a:lstStyle/>
          <a:p>
            <a:pPr algn="ctr">
              <a:defRPr/>
            </a:pPr>
            <a:r>
              <a:rPr lang="ru-RU" dirty="0" smtClean="0">
                <a:solidFill>
                  <a:srgbClr val="00CC00"/>
                </a:solidFill>
              </a:rPr>
              <a:t>День поселка</a:t>
            </a:r>
            <a:endParaRPr lang="ru-RU" dirty="0">
              <a:solidFill>
                <a:srgbClr val="00CC00"/>
              </a:solidFill>
            </a:endParaRPr>
          </a:p>
        </p:txBody>
      </p:sp>
      <p:pic>
        <p:nvPicPr>
          <p:cNvPr id="90115" name="Содержимое 3" descr="yIm6gkhqwO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67544" y="404664"/>
            <a:ext cx="8193024" cy="4608577"/>
          </a:xfrm>
          <a:prstGeom prst="round2DiagRect">
            <a:avLst/>
          </a:prstGeom>
          <a:ln w="76200">
            <a:solidFill>
              <a:srgbClr val="FF0000"/>
            </a:solidFill>
            <a:prstDash val="sysDash"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29188" y="5643563"/>
            <a:ext cx="3857625" cy="714375"/>
          </a:xfrm>
        </p:spPr>
        <p:txBody>
          <a:bodyPr/>
          <a:lstStyle/>
          <a:p>
            <a:pPr algn="just" eaLnBrk="1" fontAlgn="auto" hangingPunct="1">
              <a:spcAft>
                <a:spcPts val="0"/>
              </a:spcAft>
              <a:defRPr/>
            </a:pPr>
            <a:r>
              <a:rPr lang="ru-RU" dirty="0" smtClean="0">
                <a:solidFill>
                  <a:srgbClr val="0033CC"/>
                </a:solidFill>
              </a:rPr>
              <a:t>   </a:t>
            </a:r>
            <a:endParaRPr lang="ru-RU" dirty="0">
              <a:solidFill>
                <a:srgbClr val="0033CC"/>
              </a:solidFill>
            </a:endParaRPr>
          </a:p>
        </p:txBody>
      </p:sp>
      <p:pic>
        <p:nvPicPr>
          <p:cNvPr id="91139" name="Содержимое 8" descr="5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714875" y="428625"/>
            <a:ext cx="3930650" cy="2947988"/>
          </a:xfrm>
          <a:prstGeom prst="flowChartAlternateProcess">
            <a:avLst/>
          </a:prstGeom>
          <a:ln w="76200">
            <a:solidFill>
              <a:srgbClr val="00CC00"/>
            </a:solidFill>
          </a:ln>
        </p:spPr>
      </p:pic>
      <p:pic>
        <p:nvPicPr>
          <p:cNvPr id="91140" name="Содержимое 7" descr="3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714875" y="3643313"/>
            <a:ext cx="3932238" cy="2211387"/>
          </a:xfrm>
          <a:prstGeom prst="flowChartAlternateProcess">
            <a:avLst/>
          </a:prstGeom>
          <a:ln w="76200">
            <a:solidFill>
              <a:srgbClr val="0066FF"/>
            </a:solidFill>
          </a:ln>
        </p:spPr>
      </p:pic>
      <p:pic>
        <p:nvPicPr>
          <p:cNvPr id="91141" name="Рисунок 9" descr="9.jpg"/>
          <p:cNvPicPr>
            <a:picLocks noChangeAspect="1"/>
          </p:cNvPicPr>
          <p:nvPr/>
        </p:nvPicPr>
        <p:blipFill>
          <a:blip r:embed="rId4" cstate="print"/>
          <a:srcRect t="12500" b="17708"/>
          <a:stretch>
            <a:fillRect/>
          </a:stretch>
        </p:blipFill>
        <p:spPr bwMode="auto">
          <a:xfrm>
            <a:off x="467544" y="548680"/>
            <a:ext cx="4239895" cy="5264969"/>
          </a:xfrm>
          <a:prstGeom prst="flowChartAlternateProcess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3238" y="5643563"/>
            <a:ext cx="8183562" cy="1000125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dirty="0" smtClean="0">
                <a:solidFill>
                  <a:srgbClr val="FF3300"/>
                </a:solidFill>
              </a:rPr>
              <a:t>Князь М.И. Воротынский</a:t>
            </a:r>
            <a:br>
              <a:rPr lang="ru-RU" dirty="0" smtClean="0">
                <a:solidFill>
                  <a:srgbClr val="FF3300"/>
                </a:solidFill>
              </a:rPr>
            </a:br>
            <a:r>
              <a:rPr lang="ru-RU" sz="2400" dirty="0" smtClean="0">
                <a:solidFill>
                  <a:srgbClr val="FF3300"/>
                </a:solidFill>
              </a:rPr>
              <a:t>(работа  скульптора  Александрова)</a:t>
            </a:r>
            <a:endParaRPr lang="ru-RU" sz="2400" dirty="0">
              <a:solidFill>
                <a:srgbClr val="FF3300"/>
              </a:solidFill>
            </a:endParaRPr>
          </a:p>
        </p:txBody>
      </p:sp>
      <p:pic>
        <p:nvPicPr>
          <p:cNvPr id="3" name="Рисунок 2" descr="IMG_5403.JPG"/>
          <p:cNvPicPr>
            <a:picLocks noChangeAspect="1"/>
          </p:cNvPicPr>
          <p:nvPr/>
        </p:nvPicPr>
        <p:blipFill>
          <a:blip r:embed="rId2" cstate="print"/>
          <a:srcRect t="25569" b="25569"/>
          <a:stretch>
            <a:fillRect/>
          </a:stretch>
        </p:blipFill>
        <p:spPr>
          <a:xfrm>
            <a:off x="1000100" y="428604"/>
            <a:ext cx="6840000" cy="5013892"/>
          </a:xfrm>
          <a:prstGeom prst="round2SameRect">
            <a:avLst/>
          </a:prstGeom>
          <a:ln w="76200">
            <a:solidFill>
              <a:srgbClr val="0033CC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>
              <a:defRPr/>
            </a:pPr>
            <a:r>
              <a:rPr lang="ru-RU" dirty="0" smtClean="0">
                <a:solidFill>
                  <a:srgbClr val="9900CC"/>
                </a:solidFill>
              </a:rPr>
              <a:t>21 НОЯБРЯ - МИХАЙЛОВ ДЕНЬ</a:t>
            </a:r>
            <a:endParaRPr lang="ru-RU" dirty="0">
              <a:solidFill>
                <a:srgbClr val="9900CC"/>
              </a:solidFill>
            </a:endParaRPr>
          </a:p>
        </p:txBody>
      </p:sp>
      <p:pic>
        <p:nvPicPr>
          <p:cNvPr id="93187" name="Содержимое 4" descr="MyCollages (11).pn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39552" y="692696"/>
            <a:ext cx="3932238" cy="3932238"/>
          </a:xfrm>
          <a:prstGeom prst="round2DiagRect">
            <a:avLst/>
          </a:prstGeom>
          <a:ln w="76200">
            <a:solidFill>
              <a:srgbClr val="FF0000"/>
            </a:solidFill>
          </a:ln>
        </p:spPr>
      </p:pic>
      <p:pic>
        <p:nvPicPr>
          <p:cNvPr id="93188" name="Содержимое 5" descr="праздник -Михайлов день.pn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756150" y="760413"/>
            <a:ext cx="3930650" cy="3930650"/>
          </a:xfrm>
          <a:prstGeom prst="round2SameRect">
            <a:avLst/>
          </a:prstGeom>
          <a:ln w="76200">
            <a:solidFill>
              <a:srgbClr val="FF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3238" y="3643313"/>
            <a:ext cx="3636962" cy="2357437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200" dirty="0" smtClean="0">
                <a:solidFill>
                  <a:srgbClr val="FF0000"/>
                </a:solidFill>
              </a:rPr>
              <a:t>Новогодний утренник для детей </a:t>
            </a:r>
            <a:br>
              <a:rPr lang="ru-RU" sz="2200" dirty="0" smtClean="0">
                <a:solidFill>
                  <a:srgbClr val="FF0000"/>
                </a:solidFill>
              </a:rPr>
            </a:br>
            <a:r>
              <a:rPr lang="ru-RU" sz="2200" dirty="0" smtClean="0">
                <a:solidFill>
                  <a:srgbClr val="FF0000"/>
                </a:solidFill>
              </a:rPr>
              <a:t>с ограниченными возможностями здоровья</a:t>
            </a:r>
            <a:br>
              <a:rPr lang="ru-RU" sz="2200" dirty="0" smtClean="0">
                <a:solidFill>
                  <a:srgbClr val="FF0000"/>
                </a:solidFill>
              </a:rPr>
            </a:br>
            <a:r>
              <a:rPr lang="ru-RU" sz="2200" dirty="0" smtClean="0">
                <a:solidFill>
                  <a:srgbClr val="FF0000"/>
                </a:solidFill>
              </a:rPr>
              <a:t> «Лучики надежды»</a:t>
            </a:r>
            <a:endParaRPr lang="ru-RU" sz="2200" dirty="0">
              <a:solidFill>
                <a:srgbClr val="FF0000"/>
              </a:solidFill>
            </a:endParaRPr>
          </a:p>
        </p:txBody>
      </p:sp>
      <p:pic>
        <p:nvPicPr>
          <p:cNvPr id="8" name="Рисунок 7" descr="SAM_331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7158" y="428604"/>
            <a:ext cx="3901440" cy="2926080"/>
          </a:xfrm>
          <a:prstGeom prst="ellipse">
            <a:avLst/>
          </a:prstGeom>
          <a:ln w="76200">
            <a:solidFill>
              <a:srgbClr val="CC3399"/>
            </a:solidFill>
            <a:prstDash val="sysDot"/>
          </a:ln>
        </p:spPr>
      </p:pic>
      <p:pic>
        <p:nvPicPr>
          <p:cNvPr id="94212" name="Рисунок 8" descr="SAM_3305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5" y="357188"/>
            <a:ext cx="3902075" cy="2925762"/>
          </a:xfrm>
          <a:prstGeom prst="round2DiagRect">
            <a:avLst/>
          </a:prstGeom>
          <a:noFill/>
          <a:ln w="57150">
            <a:solidFill>
              <a:srgbClr val="0066FF"/>
            </a:solidFill>
            <a:miter lim="800000"/>
            <a:headEnd/>
            <a:tailEnd/>
          </a:ln>
        </p:spPr>
      </p:pic>
      <p:pic>
        <p:nvPicPr>
          <p:cNvPr id="94213" name="Рисунок 9" descr="SAM_3314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4875" y="3429000"/>
            <a:ext cx="3902075" cy="2925763"/>
          </a:xfrm>
          <a:prstGeom prst="round2SameRect">
            <a:avLst/>
          </a:prstGeom>
          <a:noFill/>
          <a:ln w="57150">
            <a:solidFill>
              <a:srgbClr val="00CC00"/>
            </a:solidFill>
            <a:prstDash val="sysDash"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V="1">
            <a:off x="503238" y="6811963"/>
            <a:ext cx="2413000" cy="46037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ru-RU" dirty="0">
              <a:solidFill>
                <a:schemeClr val="accent1">
                  <a:tint val="88000"/>
                  <a:satMod val="150000"/>
                </a:schemeClr>
              </a:solidFill>
            </a:endParaRPr>
          </a:p>
        </p:txBody>
      </p:sp>
      <p:sp>
        <p:nvSpPr>
          <p:cNvPr id="102403" name="TextBox 5"/>
          <p:cNvSpPr txBox="1">
            <a:spLocks noChangeArrowheads="1"/>
          </p:cNvSpPr>
          <p:nvPr/>
        </p:nvSpPr>
        <p:spPr bwMode="auto">
          <a:xfrm>
            <a:off x="395288" y="4508500"/>
            <a:ext cx="3097212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ru-RU" altLang="ru-RU" sz="2000" b="1" u="sng">
                <a:solidFill>
                  <a:srgbClr val="FF0000"/>
                </a:solidFill>
                <a:latin typeface="Verdana" panose="020B0604030504040204" pitchFamily="34" charset="0"/>
              </a:rPr>
              <a:t>29 декабря-День освобождения Воротынска</a:t>
            </a:r>
          </a:p>
        </p:txBody>
      </p:sp>
      <p:pic>
        <p:nvPicPr>
          <p:cNvPr id="95236" name="Рисунок 6" descr="IMG_20171229_095454.jpg"/>
          <p:cNvPicPr>
            <a:picLocks noChangeAspect="1"/>
          </p:cNvPicPr>
          <p:nvPr/>
        </p:nvPicPr>
        <p:blipFill>
          <a:blip r:embed="rId2" cstate="print"/>
          <a:srcRect l="27043" r="28336" b="35097"/>
          <a:stretch>
            <a:fillRect/>
          </a:stretch>
        </p:blipFill>
        <p:spPr bwMode="auto">
          <a:xfrm>
            <a:off x="467544" y="332656"/>
            <a:ext cx="3536950" cy="3857625"/>
          </a:xfrm>
          <a:prstGeom prst="flowChartAlternateProcess">
            <a:avLst/>
          </a:prstGeom>
          <a:noFill/>
          <a:ln w="76200">
            <a:solidFill>
              <a:srgbClr val="0066FF"/>
            </a:solidFill>
            <a:miter lim="800000"/>
            <a:headEnd/>
            <a:tailEnd/>
          </a:ln>
        </p:spPr>
      </p:pic>
      <p:pic>
        <p:nvPicPr>
          <p:cNvPr id="95237" name="Рисунок 8" descr="IMG_20171229_095129.jpg"/>
          <p:cNvPicPr>
            <a:picLocks noChangeAspect="1"/>
          </p:cNvPicPr>
          <p:nvPr/>
        </p:nvPicPr>
        <p:blipFill>
          <a:blip r:embed="rId3" cstate="print"/>
          <a:srcRect l="20833" t="14583" r="20833" b="22916"/>
          <a:stretch>
            <a:fillRect/>
          </a:stretch>
        </p:blipFill>
        <p:spPr bwMode="auto">
          <a:xfrm>
            <a:off x="5724128" y="404664"/>
            <a:ext cx="3000375" cy="4286250"/>
          </a:xfrm>
          <a:prstGeom prst="round2DiagRect">
            <a:avLst/>
          </a:prstGeom>
          <a:noFill/>
          <a:ln w="76200">
            <a:solidFill>
              <a:srgbClr val="0066FF"/>
            </a:solidFill>
            <a:miter lim="800000"/>
            <a:headEnd/>
            <a:tailEnd/>
          </a:ln>
        </p:spPr>
      </p:pic>
      <p:pic>
        <p:nvPicPr>
          <p:cNvPr id="95238" name="Рисунок 9" descr="IMG_20171229_095720.jpg"/>
          <p:cNvPicPr>
            <a:picLocks noChangeAspect="1"/>
          </p:cNvPicPr>
          <p:nvPr/>
        </p:nvPicPr>
        <p:blipFill>
          <a:blip r:embed="rId4" cstate="print"/>
          <a:srcRect t="10016"/>
          <a:stretch>
            <a:fillRect/>
          </a:stretch>
        </p:blipFill>
        <p:spPr bwMode="auto">
          <a:xfrm>
            <a:off x="3563888" y="3356992"/>
            <a:ext cx="4754562" cy="3208337"/>
          </a:xfrm>
          <a:prstGeom prst="ellipse">
            <a:avLst/>
          </a:prstGeom>
          <a:noFill/>
          <a:ln w="76200">
            <a:solidFill>
              <a:srgbClr val="00CC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3238" y="5429250"/>
            <a:ext cx="8183562" cy="1000125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dirty="0" smtClean="0">
                <a:solidFill>
                  <a:srgbClr val="0033CC"/>
                </a:solidFill>
              </a:rPr>
              <a:t> Организация «Верность и Честь» 30 лет клубу «Родники»</a:t>
            </a:r>
            <a:endParaRPr lang="ru-RU" dirty="0">
              <a:solidFill>
                <a:srgbClr val="0033CC"/>
              </a:solidFill>
            </a:endParaRPr>
          </a:p>
        </p:txBody>
      </p:sp>
      <p:pic>
        <p:nvPicPr>
          <p:cNvPr id="96259" name="Рисунок 3" descr="Верность и честь 30 лет Родникам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357188"/>
            <a:ext cx="7143750" cy="5048250"/>
          </a:xfrm>
          <a:prstGeom prst="flowChartAlternateProcess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3238" y="5989638"/>
            <a:ext cx="4283075" cy="46037"/>
          </a:xfrm>
        </p:spPr>
        <p:txBody>
          <a:bodyPr>
            <a:normAutofit fontScale="90000"/>
          </a:bodyPr>
          <a:lstStyle/>
          <a:p>
            <a:pPr>
              <a:defRPr/>
            </a:pPr>
            <a:endParaRPr lang="ru-RU" dirty="0"/>
          </a:p>
        </p:txBody>
      </p:sp>
      <p:pic>
        <p:nvPicPr>
          <p:cNvPr id="4" name="Содержимое 3" descr="DSCN916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00034" y="357166"/>
            <a:ext cx="4155034" cy="3116275"/>
          </a:xfrm>
          <a:prstGeom prst="ellipse">
            <a:avLst/>
          </a:prstGeom>
          <a:ln w="76200">
            <a:solidFill>
              <a:srgbClr val="00CC00"/>
            </a:solidFill>
          </a:ln>
        </p:spPr>
      </p:pic>
      <p:pic>
        <p:nvPicPr>
          <p:cNvPr id="5" name="Рисунок 4" descr="DSCN915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72066" y="428604"/>
            <a:ext cx="3462528" cy="2596896"/>
          </a:xfrm>
          <a:prstGeom prst="round2DiagRect">
            <a:avLst/>
          </a:prstGeom>
          <a:ln w="76200">
            <a:solidFill>
              <a:srgbClr val="00B0F0"/>
            </a:solidFill>
          </a:ln>
        </p:spPr>
      </p:pic>
      <p:pic>
        <p:nvPicPr>
          <p:cNvPr id="6" name="Рисунок 5" descr="DSCN9167.JPG"/>
          <p:cNvPicPr>
            <a:picLocks noChangeAspect="1"/>
          </p:cNvPicPr>
          <p:nvPr/>
        </p:nvPicPr>
        <p:blipFill>
          <a:blip r:embed="rId4" cstate="print"/>
          <a:srcRect l="12863" t="21116" b="15402"/>
          <a:stretch>
            <a:fillRect/>
          </a:stretch>
        </p:blipFill>
        <p:spPr>
          <a:xfrm>
            <a:off x="4786314" y="4286256"/>
            <a:ext cx="3922286" cy="2143140"/>
          </a:xfrm>
          <a:prstGeom prst="ellipse">
            <a:avLst/>
          </a:prstGeom>
          <a:ln w="76200">
            <a:solidFill>
              <a:srgbClr val="FF3300"/>
            </a:solidFill>
          </a:ln>
        </p:spPr>
      </p:pic>
      <p:pic>
        <p:nvPicPr>
          <p:cNvPr id="7" name="Рисунок 6" descr="DSCN9162.JPG"/>
          <p:cNvPicPr>
            <a:picLocks noChangeAspect="1"/>
          </p:cNvPicPr>
          <p:nvPr/>
        </p:nvPicPr>
        <p:blipFill>
          <a:blip r:embed="rId5" cstate="print"/>
          <a:srcRect l="27305" t="10112" b="5986"/>
          <a:stretch>
            <a:fillRect/>
          </a:stretch>
        </p:blipFill>
        <p:spPr>
          <a:xfrm>
            <a:off x="357158" y="3643314"/>
            <a:ext cx="3272210" cy="2832502"/>
          </a:xfrm>
          <a:prstGeom prst="round2DiagRect">
            <a:avLst/>
          </a:prstGeom>
          <a:ln w="76200">
            <a:solidFill>
              <a:srgbClr val="CC3399"/>
            </a:solidFill>
          </a:ln>
        </p:spPr>
      </p:pic>
      <p:pic>
        <p:nvPicPr>
          <p:cNvPr id="8" name="Рисунок 7" descr="DSCN9156.JPG"/>
          <p:cNvPicPr>
            <a:picLocks noChangeAspect="1"/>
          </p:cNvPicPr>
          <p:nvPr/>
        </p:nvPicPr>
        <p:blipFill>
          <a:blip r:embed="rId6" cstate="print"/>
          <a:srcRect l="10316" t="12863" r="15410" b="25242"/>
          <a:stretch>
            <a:fillRect/>
          </a:stretch>
        </p:blipFill>
        <p:spPr>
          <a:xfrm>
            <a:off x="3500430" y="2428868"/>
            <a:ext cx="3600461" cy="2250289"/>
          </a:xfrm>
          <a:prstGeom prst="flowChartAlternateProcess">
            <a:avLst/>
          </a:prstGeom>
          <a:ln w="57150">
            <a:solidFill>
              <a:srgbClr val="FF9900"/>
            </a:solidFill>
            <a:prstDash val="dashDot"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3238" y="3933825"/>
            <a:ext cx="3354387" cy="1871663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800" dirty="0" smtClean="0">
                <a:solidFill>
                  <a:schemeClr val="accent1">
                    <a:tint val="88000"/>
                    <a:satMod val="150000"/>
                  </a:schemeClr>
                </a:solidFill>
              </a:rPr>
              <a:t/>
            </a:r>
            <a:br>
              <a:rPr lang="ru-RU" sz="2800" dirty="0" smtClean="0">
                <a:solidFill>
                  <a:schemeClr val="accent1">
                    <a:tint val="88000"/>
                    <a:satMod val="150000"/>
                  </a:schemeClr>
                </a:solidFill>
              </a:rPr>
            </a:br>
            <a:r>
              <a:rPr lang="ru-RU" sz="2800" dirty="0" smtClean="0">
                <a:solidFill>
                  <a:schemeClr val="accent1">
                    <a:tint val="88000"/>
                    <a:satMod val="150000"/>
                  </a:schemeClr>
                </a:solidFill>
              </a:rPr>
              <a:t/>
            </a:r>
            <a:br>
              <a:rPr lang="ru-RU" sz="2800" dirty="0" smtClean="0">
                <a:solidFill>
                  <a:schemeClr val="accent1">
                    <a:tint val="88000"/>
                    <a:satMod val="150000"/>
                  </a:schemeClr>
                </a:solidFill>
              </a:rPr>
            </a:br>
            <a:r>
              <a:rPr lang="ru-RU" sz="2800" dirty="0" smtClean="0">
                <a:solidFill>
                  <a:schemeClr val="accent1">
                    <a:tint val="88000"/>
                    <a:satMod val="150000"/>
                  </a:schemeClr>
                </a:solidFill>
              </a:rPr>
              <a:t/>
            </a:r>
            <a:br>
              <a:rPr lang="ru-RU" sz="2800" dirty="0" smtClean="0">
                <a:solidFill>
                  <a:schemeClr val="accent1">
                    <a:tint val="88000"/>
                    <a:satMod val="150000"/>
                  </a:schemeClr>
                </a:solidFill>
              </a:rPr>
            </a:br>
            <a:r>
              <a:rPr lang="ru-RU" sz="2800" dirty="0" smtClean="0">
                <a:solidFill>
                  <a:schemeClr val="accent1">
                    <a:tint val="88000"/>
                    <a:satMod val="150000"/>
                  </a:schemeClr>
                </a:solidFill>
              </a:rPr>
              <a:t/>
            </a:r>
            <a:br>
              <a:rPr lang="ru-RU" sz="2800" dirty="0" smtClean="0">
                <a:solidFill>
                  <a:schemeClr val="accent1">
                    <a:tint val="88000"/>
                    <a:satMod val="150000"/>
                  </a:schemeClr>
                </a:solidFill>
              </a:rPr>
            </a:br>
            <a:r>
              <a:rPr lang="ru-RU" sz="2800" dirty="0" smtClean="0">
                <a:solidFill>
                  <a:srgbClr val="0033CC"/>
                </a:solidFill>
              </a:rPr>
              <a:t/>
            </a:r>
            <a:br>
              <a:rPr lang="ru-RU" sz="2800" dirty="0" smtClean="0">
                <a:solidFill>
                  <a:srgbClr val="0033CC"/>
                </a:solidFill>
              </a:rPr>
            </a:br>
            <a:r>
              <a:rPr lang="ru-RU" sz="2800" dirty="0" smtClean="0">
                <a:solidFill>
                  <a:srgbClr val="0033CC"/>
                </a:solidFill>
              </a:rPr>
              <a:t>Литературный </a:t>
            </a:r>
            <a:br>
              <a:rPr lang="ru-RU" sz="2800" dirty="0" smtClean="0">
                <a:solidFill>
                  <a:srgbClr val="0033CC"/>
                </a:solidFill>
              </a:rPr>
            </a:br>
            <a:r>
              <a:rPr lang="ru-RU" sz="2800" dirty="0" smtClean="0">
                <a:solidFill>
                  <a:srgbClr val="0033CC"/>
                </a:solidFill>
              </a:rPr>
              <a:t>праздник с дошкольниками        </a:t>
            </a:r>
            <a:br>
              <a:rPr lang="ru-RU" sz="2800" dirty="0" smtClean="0">
                <a:solidFill>
                  <a:srgbClr val="0033CC"/>
                </a:solidFill>
              </a:rPr>
            </a:br>
            <a:r>
              <a:rPr lang="ru-RU" sz="2800" dirty="0" smtClean="0">
                <a:solidFill>
                  <a:srgbClr val="0033CC"/>
                </a:solidFill>
              </a:rPr>
              <a:t>        </a:t>
            </a:r>
            <a:br>
              <a:rPr lang="ru-RU" sz="2800" dirty="0" smtClean="0">
                <a:solidFill>
                  <a:srgbClr val="0033CC"/>
                </a:solidFill>
              </a:rPr>
            </a:br>
            <a:endParaRPr lang="ru-RU" sz="2800" dirty="0">
              <a:solidFill>
                <a:srgbClr val="0033CC"/>
              </a:solidFill>
            </a:endParaRPr>
          </a:p>
        </p:txBody>
      </p:sp>
      <p:pic>
        <p:nvPicPr>
          <p:cNvPr id="9" name="Содержимое 8" descr="Литературный праздник с дошкольниками.pn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28596" y="642918"/>
            <a:ext cx="3932238" cy="2778782"/>
          </a:xfrm>
          <a:prstGeom prst="roundRect">
            <a:avLst/>
          </a:prstGeom>
          <a:ln w="76200">
            <a:solidFill>
              <a:srgbClr val="0033CC"/>
            </a:solidFill>
          </a:ln>
        </p:spPr>
      </p:pic>
      <p:sp>
        <p:nvSpPr>
          <p:cNvPr id="104452" name="Содержимое 7"/>
          <p:cNvSpPr>
            <a:spLocks noGrp="1"/>
          </p:cNvSpPr>
          <p:nvPr>
            <p:ph sz="half" idx="2"/>
          </p:nvPr>
        </p:nvSpPr>
        <p:spPr>
          <a:xfrm>
            <a:off x="4786313" y="571500"/>
            <a:ext cx="3932237" cy="3571875"/>
          </a:xfrm>
        </p:spPr>
        <p:txBody>
          <a:bodyPr/>
          <a:lstStyle/>
          <a:p>
            <a:r>
              <a:rPr lang="ru-RU" altLang="ru-RU" sz="2200" smtClean="0">
                <a:solidFill>
                  <a:srgbClr val="CC3399"/>
                </a:solidFill>
              </a:rPr>
              <a:t>Квест «А князь глядит из таинства времён»</a:t>
            </a:r>
          </a:p>
          <a:p>
            <a:r>
              <a:rPr lang="ru-RU" altLang="ru-RU" sz="2200" smtClean="0">
                <a:solidFill>
                  <a:srgbClr val="CC3399"/>
                </a:solidFill>
              </a:rPr>
              <a:t>празднование Дня Михаила Воротынского </a:t>
            </a:r>
          </a:p>
        </p:txBody>
      </p:sp>
      <p:pic>
        <p:nvPicPr>
          <p:cNvPr id="10" name="Рисунок 9" descr="Квест А князь глядит из глубины веков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57686" y="2857496"/>
            <a:ext cx="4286250" cy="3028950"/>
          </a:xfrm>
          <a:prstGeom prst="roundRect">
            <a:avLst/>
          </a:prstGeom>
          <a:ln w="76200">
            <a:solidFill>
              <a:srgbClr val="CC3399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19700" y="1484313"/>
            <a:ext cx="3467100" cy="2665412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dirty="0" smtClean="0">
                <a:solidFill>
                  <a:srgbClr val="FF0000"/>
                </a:solidFill>
              </a:rPr>
              <a:t>День защиты детей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100355" name="Рисунок 3" descr="День защиты детей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764704"/>
            <a:ext cx="4762500" cy="4762500"/>
          </a:xfrm>
          <a:prstGeom prst="round2DiagRect">
            <a:avLst/>
          </a:prstGeom>
          <a:noFill/>
          <a:ln w="76200">
            <a:solidFill>
              <a:srgbClr val="0066FF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29125" y="428625"/>
            <a:ext cx="4286250" cy="1428750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ru-RU" sz="2800" dirty="0" smtClean="0">
                <a:solidFill>
                  <a:srgbClr val="FF0000"/>
                </a:solidFill>
              </a:rPr>
              <a:t>Занятие хореографией </a:t>
            </a:r>
            <a:br>
              <a:rPr lang="ru-RU" sz="2800" dirty="0" smtClean="0">
                <a:solidFill>
                  <a:srgbClr val="FF0000"/>
                </a:solidFill>
              </a:rPr>
            </a:br>
            <a:r>
              <a:rPr lang="ru-RU" sz="2800" dirty="0" smtClean="0">
                <a:solidFill>
                  <a:srgbClr val="FF0000"/>
                </a:solidFill>
              </a:rPr>
              <a:t>в ДК «Юность»</a:t>
            </a:r>
            <a:endParaRPr lang="ru-RU" sz="2800" dirty="0">
              <a:solidFill>
                <a:srgbClr val="FF0000"/>
              </a:solidFill>
            </a:endParaRPr>
          </a:p>
        </p:txBody>
      </p:sp>
      <p:pic>
        <p:nvPicPr>
          <p:cNvPr id="4" name="Содержимое 3" descr="танцы 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57620" y="2643182"/>
            <a:ext cx="4876800" cy="3253740"/>
          </a:xfrm>
          <a:prstGeom prst="ellipse">
            <a:avLst/>
          </a:prstGeom>
          <a:ln w="76200">
            <a:solidFill>
              <a:srgbClr val="0066FF"/>
            </a:solidFill>
          </a:ln>
        </p:spPr>
      </p:pic>
      <p:pic>
        <p:nvPicPr>
          <p:cNvPr id="5" name="Рисунок 4" descr="танцы2.jpg"/>
          <p:cNvPicPr>
            <a:picLocks noChangeAspect="1"/>
          </p:cNvPicPr>
          <p:nvPr/>
        </p:nvPicPr>
        <p:blipFill>
          <a:blip r:embed="rId3"/>
          <a:srcRect l="6696"/>
          <a:stretch>
            <a:fillRect/>
          </a:stretch>
        </p:blipFill>
        <p:spPr>
          <a:xfrm>
            <a:off x="428596" y="500042"/>
            <a:ext cx="3412687" cy="5486400"/>
          </a:xfrm>
          <a:prstGeom prst="flowChartAlternateProcess">
            <a:avLst/>
          </a:prstGeom>
          <a:ln w="76200">
            <a:solidFill>
              <a:srgbClr val="00CC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0788" y="908050"/>
            <a:ext cx="2386012" cy="3168650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dirty="0" err="1" smtClean="0">
                <a:solidFill>
                  <a:srgbClr val="0033CC"/>
                </a:solidFill>
              </a:rPr>
              <a:t>Библио</a:t>
            </a:r>
            <a:r>
              <a:rPr lang="ru-RU" dirty="0" smtClean="0">
                <a:solidFill>
                  <a:srgbClr val="0033CC"/>
                </a:solidFill>
              </a:rPr>
              <a:t>-</a:t>
            </a:r>
            <a:br>
              <a:rPr lang="ru-RU" dirty="0" smtClean="0">
                <a:solidFill>
                  <a:srgbClr val="0033CC"/>
                </a:solidFill>
              </a:rPr>
            </a:br>
            <a:r>
              <a:rPr lang="ru-RU" dirty="0" smtClean="0">
                <a:solidFill>
                  <a:srgbClr val="0033CC"/>
                </a:solidFill>
              </a:rPr>
              <a:t>ночь – </a:t>
            </a:r>
            <a:r>
              <a:rPr lang="ru-RU" dirty="0" err="1" smtClean="0">
                <a:solidFill>
                  <a:srgbClr val="0033CC"/>
                </a:solidFill>
              </a:rPr>
              <a:t>Эко-бум</a:t>
            </a:r>
            <a:endParaRPr lang="ru-RU" dirty="0">
              <a:solidFill>
                <a:srgbClr val="0033CC"/>
              </a:solidFill>
            </a:endParaRPr>
          </a:p>
        </p:txBody>
      </p:sp>
      <p:pic>
        <p:nvPicPr>
          <p:cNvPr id="98307" name="Рисунок 4" descr="Библионочь Эко-бум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332656"/>
            <a:ext cx="5715000" cy="5715000"/>
          </a:xfrm>
          <a:prstGeom prst="flowChartAlternateProcess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850" y="836613"/>
            <a:ext cx="3527425" cy="3529012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200" dirty="0" smtClean="0">
                <a:solidFill>
                  <a:srgbClr val="00CC00"/>
                </a:solidFill>
              </a:rPr>
              <a:t>В гостях у </a:t>
            </a:r>
            <a:r>
              <a:rPr lang="ru-RU" sz="3200" dirty="0" err="1" smtClean="0">
                <a:solidFill>
                  <a:srgbClr val="00CC00"/>
                </a:solidFill>
              </a:rPr>
              <a:t>лесничка</a:t>
            </a:r>
            <a:r>
              <a:rPr lang="ru-RU" sz="3200" dirty="0" smtClean="0">
                <a:solidFill>
                  <a:srgbClr val="00CC00"/>
                </a:solidFill>
              </a:rPr>
              <a:t> – </a:t>
            </a:r>
            <a:br>
              <a:rPr lang="ru-RU" sz="3200" dirty="0" smtClean="0">
                <a:solidFill>
                  <a:srgbClr val="00CC00"/>
                </a:solidFill>
              </a:rPr>
            </a:br>
            <a:r>
              <a:rPr lang="ru-RU" sz="3200" dirty="0" smtClean="0">
                <a:solidFill>
                  <a:srgbClr val="00CC00"/>
                </a:solidFill>
              </a:rPr>
              <a:t>эко программа </a:t>
            </a:r>
            <a:endParaRPr lang="ru-RU" sz="3200" dirty="0">
              <a:solidFill>
                <a:srgbClr val="00CC00"/>
              </a:solidFill>
            </a:endParaRPr>
          </a:p>
        </p:txBody>
      </p:sp>
      <p:pic>
        <p:nvPicPr>
          <p:cNvPr id="99331" name="Рисунок 3" descr="В гостях у лесничка Эко-программа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23928" y="908720"/>
            <a:ext cx="4762500" cy="4762500"/>
          </a:xfrm>
          <a:prstGeom prst="round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63" y="4572000"/>
            <a:ext cx="8183562" cy="1071563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400" dirty="0" smtClean="0">
                <a:solidFill>
                  <a:srgbClr val="0033CC"/>
                </a:solidFill>
              </a:rPr>
              <a:t>Открытие </a:t>
            </a:r>
            <a:r>
              <a:rPr lang="ru-RU" sz="2400" dirty="0" err="1" smtClean="0">
                <a:solidFill>
                  <a:srgbClr val="0033CC"/>
                </a:solidFill>
              </a:rPr>
              <a:t>книжкиной</a:t>
            </a:r>
            <a:r>
              <a:rPr lang="ru-RU" sz="2400" dirty="0" smtClean="0">
                <a:solidFill>
                  <a:srgbClr val="0033CC"/>
                </a:solidFill>
              </a:rPr>
              <a:t>               Ярмарка</a:t>
            </a:r>
            <a:br>
              <a:rPr lang="ru-RU" sz="2400" dirty="0" smtClean="0">
                <a:solidFill>
                  <a:srgbClr val="0033CC"/>
                </a:solidFill>
              </a:rPr>
            </a:br>
            <a:r>
              <a:rPr lang="ru-RU" sz="2400" dirty="0" smtClean="0">
                <a:solidFill>
                  <a:srgbClr val="0033CC"/>
                </a:solidFill>
              </a:rPr>
              <a:t>           недели                         в библиотеке</a:t>
            </a:r>
            <a:endParaRPr lang="ru-RU" sz="2400" dirty="0">
              <a:solidFill>
                <a:srgbClr val="0033CC"/>
              </a:solidFill>
            </a:endParaRPr>
          </a:p>
        </p:txBody>
      </p:sp>
      <p:sp>
        <p:nvSpPr>
          <p:cNvPr id="109571" name="Текст 2"/>
          <p:cNvSpPr>
            <a:spLocks noGrp="1"/>
          </p:cNvSpPr>
          <p:nvPr>
            <p:ph type="body" idx="1"/>
          </p:nvPr>
        </p:nvSpPr>
        <p:spPr>
          <a:xfrm>
            <a:off x="608013" y="579438"/>
            <a:ext cx="3930650" cy="792162"/>
          </a:xfrm>
        </p:spPr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109572" name="Текст 3"/>
          <p:cNvSpPr>
            <a:spLocks noGrp="1"/>
          </p:cNvSpPr>
          <p:nvPr>
            <p:ph type="body" sz="half" idx="3"/>
          </p:nvPr>
        </p:nvSpPr>
        <p:spPr>
          <a:xfrm>
            <a:off x="4652963" y="579438"/>
            <a:ext cx="3930650" cy="792162"/>
          </a:xfrm>
        </p:spPr>
        <p:txBody>
          <a:bodyPr/>
          <a:lstStyle/>
          <a:p>
            <a:pPr eaLnBrk="1" hangingPunct="1"/>
            <a:endParaRPr lang="ru-RU" altLang="ru-RU" smtClean="0"/>
          </a:p>
        </p:txBody>
      </p:sp>
      <p:pic>
        <p:nvPicPr>
          <p:cNvPr id="101381" name="Содержимое 14" descr="Открытие Книжкиной недели.JPG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39552" y="692696"/>
            <a:ext cx="3930650" cy="2947987"/>
          </a:xfrm>
          <a:prstGeom prst="round2DiagRect">
            <a:avLst/>
          </a:prstGeom>
          <a:ln w="76200">
            <a:solidFill>
              <a:srgbClr val="CC3399"/>
            </a:solidFill>
          </a:ln>
        </p:spPr>
      </p:pic>
      <p:pic>
        <p:nvPicPr>
          <p:cNvPr id="101382" name="Содержимое 15" descr="Ярмарка в библиотеке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929188" y="1071563"/>
            <a:ext cx="3489325" cy="3489325"/>
          </a:xfrm>
          <a:prstGeom prst="round2SameRect">
            <a:avLst/>
          </a:prstGeom>
          <a:ln w="76200">
            <a:solidFill>
              <a:srgbClr val="00CC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3238" y="5300663"/>
            <a:ext cx="8183562" cy="792162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400" dirty="0" smtClean="0">
                <a:solidFill>
                  <a:srgbClr val="0033CC"/>
                </a:solidFill>
              </a:rPr>
              <a:t>Премьера поэмы О. Воротынского </a:t>
            </a:r>
            <a:br>
              <a:rPr lang="ru-RU" sz="2400" dirty="0" smtClean="0">
                <a:solidFill>
                  <a:srgbClr val="0033CC"/>
                </a:solidFill>
              </a:rPr>
            </a:br>
            <a:r>
              <a:rPr lang="ru-RU" sz="2400" dirty="0" smtClean="0">
                <a:solidFill>
                  <a:srgbClr val="0033CC"/>
                </a:solidFill>
              </a:rPr>
              <a:t>«Стояние на Угре. Великий князь Иван</a:t>
            </a:r>
            <a:r>
              <a:rPr lang="en-US" sz="2400" dirty="0" smtClean="0">
                <a:solidFill>
                  <a:srgbClr val="0033CC"/>
                </a:solidFill>
              </a:rPr>
              <a:t> III</a:t>
            </a:r>
            <a:r>
              <a:rPr lang="ru-RU" sz="2400" dirty="0" smtClean="0">
                <a:solidFill>
                  <a:srgbClr val="0033CC"/>
                </a:solidFill>
              </a:rPr>
              <a:t>»</a:t>
            </a:r>
            <a:endParaRPr lang="ru-RU" sz="2400" dirty="0">
              <a:solidFill>
                <a:srgbClr val="0033CC"/>
              </a:solidFill>
            </a:endParaRPr>
          </a:p>
        </p:txBody>
      </p:sp>
      <p:pic>
        <p:nvPicPr>
          <p:cNvPr id="110595" name="Рисунок 3" descr="Премьера поэмы О.Воротынского в библиотеке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50" y="404813"/>
            <a:ext cx="4762500" cy="4762500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3238" y="4983163"/>
            <a:ext cx="8183562" cy="1052512"/>
          </a:xfrm>
        </p:spPr>
        <p:txBody>
          <a:bodyPr/>
          <a:lstStyle/>
          <a:p>
            <a:pPr algn="ctr">
              <a:defRPr/>
            </a:pPr>
            <a:r>
              <a:rPr lang="ru-RU" dirty="0" smtClean="0">
                <a:solidFill>
                  <a:srgbClr val="0033CC"/>
                </a:solidFill>
              </a:rPr>
              <a:t>Новогодние мероприятия</a:t>
            </a:r>
            <a:endParaRPr lang="ru-RU" dirty="0">
              <a:solidFill>
                <a:srgbClr val="0033CC"/>
              </a:solidFill>
            </a:endParaRPr>
          </a:p>
        </p:txBody>
      </p:sp>
      <p:pic>
        <p:nvPicPr>
          <p:cNvPr id="4" name="Содержимое 3" descr="Новогодние мероприятия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70690" y="530225"/>
            <a:ext cx="7448657" cy="4187825"/>
          </a:xfrm>
          <a:prstGeom prst="round2DiagRect">
            <a:avLst/>
          </a:prstGeom>
          <a:ln w="76200">
            <a:solidFill>
              <a:srgbClr val="0033CC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3238" y="5857875"/>
            <a:ext cx="8183562" cy="714375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dirty="0" smtClean="0">
                <a:solidFill>
                  <a:srgbClr val="0033CC"/>
                </a:solidFill>
              </a:rPr>
              <a:t>Встреча в поэтическом клубе «Парнас»</a:t>
            </a:r>
            <a:endParaRPr lang="ru-RU" dirty="0">
              <a:solidFill>
                <a:srgbClr val="0033CC"/>
              </a:solidFill>
            </a:endParaRPr>
          </a:p>
        </p:txBody>
      </p:sp>
      <p:pic>
        <p:nvPicPr>
          <p:cNvPr id="112643" name="Рисунок 4" descr="Встреча в клубе Парнас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563" y="428625"/>
            <a:ext cx="7143750" cy="5048250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48263" y="476250"/>
            <a:ext cx="3538537" cy="4752975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800" dirty="0" smtClean="0">
                <a:solidFill>
                  <a:srgbClr val="0033CC"/>
                </a:solidFill>
              </a:rPr>
              <a:t>Областной конкурс </a:t>
            </a:r>
            <a:br>
              <a:rPr lang="ru-RU" sz="2800" dirty="0" smtClean="0">
                <a:solidFill>
                  <a:srgbClr val="0033CC"/>
                </a:solidFill>
              </a:rPr>
            </a:br>
            <a:r>
              <a:rPr lang="ru-RU" sz="2800" dirty="0" smtClean="0">
                <a:solidFill>
                  <a:srgbClr val="0033CC"/>
                </a:solidFill>
              </a:rPr>
              <a:t>«Кубок Консультант</a:t>
            </a:r>
            <a:br>
              <a:rPr lang="ru-RU" sz="2800" dirty="0" smtClean="0">
                <a:solidFill>
                  <a:srgbClr val="0033CC"/>
                </a:solidFill>
              </a:rPr>
            </a:br>
            <a:r>
              <a:rPr lang="ru-RU" sz="2800" dirty="0" smtClean="0">
                <a:solidFill>
                  <a:srgbClr val="0033CC"/>
                </a:solidFill>
              </a:rPr>
              <a:t>плюс»</a:t>
            </a:r>
            <a:br>
              <a:rPr lang="ru-RU" sz="2800" dirty="0" smtClean="0">
                <a:solidFill>
                  <a:srgbClr val="0033CC"/>
                </a:solidFill>
              </a:rPr>
            </a:br>
            <a:r>
              <a:rPr lang="ru-RU" sz="2800" dirty="0" smtClean="0">
                <a:solidFill>
                  <a:srgbClr val="0033CC"/>
                </a:solidFill>
              </a:rPr>
              <a:t>библиотека -</a:t>
            </a:r>
            <a:br>
              <a:rPr lang="ru-RU" sz="2800" dirty="0" smtClean="0">
                <a:solidFill>
                  <a:srgbClr val="0033CC"/>
                </a:solidFill>
              </a:rPr>
            </a:br>
            <a:r>
              <a:rPr lang="ru-RU" sz="2800" dirty="0" smtClean="0">
                <a:solidFill>
                  <a:srgbClr val="0033CC"/>
                </a:solidFill>
              </a:rPr>
              <a:t>победитель номинации «Буклет»</a:t>
            </a:r>
            <a:endParaRPr lang="ru-RU" sz="2800" dirty="0">
              <a:solidFill>
                <a:srgbClr val="0033CC"/>
              </a:solidFill>
            </a:endParaRPr>
          </a:p>
        </p:txBody>
      </p:sp>
      <p:pic>
        <p:nvPicPr>
          <p:cNvPr id="102403" name="Рисунок 3" descr="Област.конкурс Кубок КонсультантПлюс Победа в номинации (2)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908720"/>
            <a:ext cx="4762500" cy="4762500"/>
          </a:xfrm>
          <a:prstGeom prst="flowChartAlternateProcess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3238" y="4983163"/>
            <a:ext cx="2925762" cy="1052512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ru-RU" sz="2400" dirty="0" smtClean="0">
                <a:solidFill>
                  <a:srgbClr val="0066FF"/>
                </a:solidFill>
              </a:rPr>
              <a:t>Предприятия общественного питания</a:t>
            </a:r>
            <a:endParaRPr lang="ru-RU" sz="2400" dirty="0">
              <a:solidFill>
                <a:srgbClr val="0066FF"/>
              </a:solidFill>
            </a:endParaRPr>
          </a:p>
        </p:txBody>
      </p:sp>
      <p:pic>
        <p:nvPicPr>
          <p:cNvPr id="4" name="Содержимое 3" descr="DSCN911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57158" y="428604"/>
            <a:ext cx="3808781" cy="2856586"/>
          </a:xfrm>
          <a:prstGeom prst="ellipse">
            <a:avLst/>
          </a:prstGeom>
          <a:ln w="76200">
            <a:solidFill>
              <a:srgbClr val="00B050"/>
            </a:solidFill>
          </a:ln>
        </p:spPr>
      </p:pic>
      <p:pic>
        <p:nvPicPr>
          <p:cNvPr id="5" name="Рисунок 4" descr="DSCN912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86314" y="357166"/>
            <a:ext cx="3808781" cy="2856586"/>
          </a:xfrm>
          <a:prstGeom prst="flowChartAlternateProcess">
            <a:avLst/>
          </a:prstGeom>
          <a:ln w="76200">
            <a:solidFill>
              <a:srgbClr val="00B0F0"/>
            </a:solidFill>
          </a:ln>
        </p:spPr>
      </p:pic>
      <p:pic>
        <p:nvPicPr>
          <p:cNvPr id="6" name="Рисунок 5" descr="DSCN9134.JPG"/>
          <p:cNvPicPr>
            <a:picLocks noChangeAspect="1"/>
          </p:cNvPicPr>
          <p:nvPr/>
        </p:nvPicPr>
        <p:blipFill>
          <a:blip r:embed="rId4" cstate="print"/>
          <a:srcRect l="14926" t="4610" r="16989" b="15614"/>
          <a:stretch>
            <a:fillRect/>
          </a:stretch>
        </p:blipFill>
        <p:spPr>
          <a:xfrm>
            <a:off x="4929190" y="3071810"/>
            <a:ext cx="3771939" cy="3314720"/>
          </a:xfrm>
          <a:prstGeom prst="teardrop">
            <a:avLst/>
          </a:prstGeom>
          <a:ln w="76200">
            <a:solidFill>
              <a:srgbClr val="FFFF00"/>
            </a:solidFill>
          </a:ln>
        </p:spPr>
      </p:pic>
      <p:pic>
        <p:nvPicPr>
          <p:cNvPr id="7" name="Рисунок 6" descr="DSCN9172.JPG"/>
          <p:cNvPicPr>
            <a:picLocks noChangeAspect="1"/>
          </p:cNvPicPr>
          <p:nvPr/>
        </p:nvPicPr>
        <p:blipFill>
          <a:blip r:embed="rId5" cstate="print"/>
          <a:srcRect t="19740" r="62379" b="29368"/>
          <a:stretch>
            <a:fillRect/>
          </a:stretch>
        </p:blipFill>
        <p:spPr>
          <a:xfrm>
            <a:off x="3071802" y="2143116"/>
            <a:ext cx="2865803" cy="2907548"/>
          </a:xfrm>
          <a:prstGeom prst="flowChartAlternateProcess">
            <a:avLst/>
          </a:prstGeom>
          <a:ln w="76200">
            <a:solidFill>
              <a:srgbClr val="FF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3238" y="5929313"/>
            <a:ext cx="8183562" cy="714375"/>
          </a:xfrm>
        </p:spPr>
        <p:txBody>
          <a:bodyPr/>
          <a:lstStyle/>
          <a:p>
            <a:pPr algn="ctr">
              <a:defRPr/>
            </a:pPr>
            <a:r>
              <a:rPr lang="ru-RU" sz="2000" dirty="0" smtClean="0">
                <a:solidFill>
                  <a:srgbClr val="FF0000"/>
                </a:solidFill>
              </a:rPr>
              <a:t>БАЗА  МОБИЛИЗАЦИОННОГО  РАЗВЕРТЫВАНИЯ </a:t>
            </a:r>
            <a:br>
              <a:rPr lang="ru-RU" sz="2000" dirty="0" smtClean="0">
                <a:solidFill>
                  <a:srgbClr val="FF0000"/>
                </a:solidFill>
              </a:rPr>
            </a:br>
            <a:r>
              <a:rPr lang="ru-RU" sz="2000" dirty="0" smtClean="0">
                <a:solidFill>
                  <a:srgbClr val="FF0000"/>
                </a:solidFill>
              </a:rPr>
              <a:t>ШТАБА  ОПОВЕЩЕНИЯ  И  ПУНКТА  СБОРА</a:t>
            </a:r>
            <a:endParaRPr lang="ru-RU" sz="2000" dirty="0">
              <a:solidFill>
                <a:srgbClr val="FF0000"/>
              </a:solidFill>
            </a:endParaRPr>
          </a:p>
        </p:txBody>
      </p:sp>
      <p:pic>
        <p:nvPicPr>
          <p:cNvPr id="106499" name="Содержимое 4" descr="IMG_9169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57188" y="357188"/>
            <a:ext cx="3932237" cy="2620962"/>
          </a:xfrm>
          <a:prstGeom prst="round2DiagRect">
            <a:avLst/>
          </a:prstGeom>
          <a:ln w="76200">
            <a:solidFill>
              <a:srgbClr val="0070C0"/>
            </a:solidFill>
          </a:ln>
        </p:spPr>
      </p:pic>
      <p:pic>
        <p:nvPicPr>
          <p:cNvPr id="106500" name="Содержимое 5" descr="IMG_9175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786313" y="285750"/>
            <a:ext cx="3930650" cy="2620963"/>
          </a:xfrm>
          <a:prstGeom prst="ellipse">
            <a:avLst/>
          </a:prstGeom>
          <a:ln w="76200">
            <a:solidFill>
              <a:srgbClr val="0070C0"/>
            </a:solidFill>
            <a:prstDash val="dash"/>
          </a:ln>
        </p:spPr>
      </p:pic>
      <p:pic>
        <p:nvPicPr>
          <p:cNvPr id="106501" name="Рисунок 6" descr="IMG_9173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3212976"/>
            <a:ext cx="3949700" cy="2633662"/>
          </a:xfrm>
          <a:prstGeom prst="teardrop">
            <a:avLst/>
          </a:prstGeom>
          <a:noFill/>
          <a:ln w="76200">
            <a:solidFill>
              <a:srgbClr val="0070C0"/>
            </a:solidFill>
            <a:miter lim="800000"/>
            <a:headEnd/>
            <a:tailEnd/>
          </a:ln>
        </p:spPr>
      </p:pic>
      <p:pic>
        <p:nvPicPr>
          <p:cNvPr id="106502" name="Рисунок 7" descr="IMG_9159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7900" y="3068638"/>
            <a:ext cx="3949700" cy="2633662"/>
          </a:xfrm>
          <a:prstGeom prst="flowChartAlternateProcess">
            <a:avLst/>
          </a:prstGeom>
          <a:noFill/>
          <a:ln w="76200">
            <a:solidFill>
              <a:srgbClr val="0070C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714625" y="357188"/>
            <a:ext cx="5929313" cy="1643062"/>
          </a:xfrm>
        </p:spPr>
        <p:txBody>
          <a:bodyPr/>
          <a:lstStyle/>
          <a:p>
            <a:pPr algn="just" eaLnBrk="1" fontAlgn="auto" hangingPunct="1">
              <a:spcAft>
                <a:spcPts val="0"/>
              </a:spcAft>
              <a:defRPr/>
            </a:pPr>
            <a:r>
              <a:rPr lang="ru-RU" sz="2400" dirty="0" smtClean="0">
                <a:solidFill>
                  <a:srgbClr val="6600CC"/>
                </a:solidFill>
                <a:latin typeface="Constantia" pitchFamily="18" charset="0"/>
              </a:rPr>
              <a:t>  АДМИНИСТРАЦИЯ</a:t>
            </a:r>
            <a:br>
              <a:rPr lang="ru-RU" sz="2400" dirty="0" smtClean="0">
                <a:solidFill>
                  <a:srgbClr val="6600CC"/>
                </a:solidFill>
                <a:latin typeface="Constantia" pitchFamily="18" charset="0"/>
              </a:rPr>
            </a:br>
            <a:r>
              <a:rPr lang="ru-RU" sz="2400" dirty="0" smtClean="0">
                <a:solidFill>
                  <a:srgbClr val="6600CC"/>
                </a:solidFill>
                <a:latin typeface="Constantia" pitchFamily="18" charset="0"/>
              </a:rPr>
              <a:t>       ГОРОДСКОГО ПОСЕЛЕНИЯ</a:t>
            </a:r>
            <a:br>
              <a:rPr lang="ru-RU" sz="2400" dirty="0" smtClean="0">
                <a:solidFill>
                  <a:srgbClr val="6600CC"/>
                </a:solidFill>
                <a:latin typeface="Constantia" pitchFamily="18" charset="0"/>
              </a:rPr>
            </a:br>
            <a:r>
              <a:rPr lang="ru-RU" sz="2400" dirty="0" smtClean="0">
                <a:solidFill>
                  <a:srgbClr val="6600CC"/>
                </a:solidFill>
                <a:latin typeface="Constantia" pitchFamily="18" charset="0"/>
              </a:rPr>
              <a:t>           «ПОСЕЛОК       ВОРОТЫНСК»</a:t>
            </a:r>
            <a:endParaRPr lang="ru-RU" sz="2400" dirty="0">
              <a:solidFill>
                <a:srgbClr val="6600CC"/>
              </a:solidFill>
              <a:latin typeface="Constantia" pitchFamily="18" charset="0"/>
            </a:endParaRPr>
          </a:p>
        </p:txBody>
      </p:sp>
      <p:sp>
        <p:nvSpPr>
          <p:cNvPr id="115715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22313" y="4071938"/>
            <a:ext cx="7772400" cy="2286000"/>
          </a:xfrm>
        </p:spPr>
        <p:txBody>
          <a:bodyPr/>
          <a:lstStyle/>
          <a:p>
            <a:pPr marL="36513" algn="ctr" eaLnBrk="1" hangingPunct="1">
              <a:spcBef>
                <a:spcPct val="0"/>
              </a:spcBef>
            </a:pPr>
            <a:r>
              <a:rPr lang="ru-RU" altLang="ru-RU" sz="5400" smtClean="0">
                <a:solidFill>
                  <a:srgbClr val="6600FF"/>
                </a:solidFill>
                <a:latin typeface="Arial Black" panose="020B0A04020102020204" pitchFamily="34" charset="0"/>
              </a:rPr>
              <a:t>ОТЧЁТ  ГЛАВЫ</a:t>
            </a:r>
          </a:p>
          <a:p>
            <a:pPr marL="36513" algn="ctr" eaLnBrk="1" hangingPunct="1">
              <a:spcBef>
                <a:spcPct val="0"/>
              </a:spcBef>
            </a:pPr>
            <a:r>
              <a:rPr lang="ru-RU" altLang="ru-RU" sz="5400" smtClean="0">
                <a:solidFill>
                  <a:srgbClr val="6600FF"/>
                </a:solidFill>
                <a:latin typeface="Arial Black" panose="020B0A04020102020204" pitchFamily="34" charset="0"/>
              </a:rPr>
              <a:t>ЗА  2017  ГОД</a:t>
            </a:r>
          </a:p>
        </p:txBody>
      </p:sp>
      <p:pic>
        <p:nvPicPr>
          <p:cNvPr id="115716" name="Picture 3" descr="G:\Герб Воротынска 2011 (40х50) в цвете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428625"/>
            <a:ext cx="2076450" cy="25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3238" y="5929313"/>
            <a:ext cx="8183562" cy="106362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4" name="Содержимое 3" descr="выборы.jpg"/>
          <p:cNvPicPr>
            <a:picLocks noGrp="1" noChangeAspect="1"/>
          </p:cNvPicPr>
          <p:nvPr>
            <p:ph idx="1"/>
          </p:nvPr>
        </p:nvPicPr>
        <p:blipFill>
          <a:blip r:embed="rId2"/>
          <a:srcRect l="7534" r="5412"/>
          <a:stretch>
            <a:fillRect/>
          </a:stretch>
        </p:blipFill>
        <p:spPr>
          <a:xfrm>
            <a:off x="357158" y="500042"/>
            <a:ext cx="8490899" cy="5486400"/>
          </a:xfrm>
          <a:prstGeom prst="flowChartAlternateProcess">
            <a:avLst/>
          </a:prstGeom>
          <a:ln w="76200">
            <a:solidFill>
              <a:srgbClr val="FF33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Аспект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Аспект">
  <a:themeElements>
    <a:clrScheme name="Аспект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Аспект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Аспект">
  <a:themeElements>
    <a:clrScheme name="Аспект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Аспект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4750</TotalTime>
  <Words>405</Words>
  <Application>Microsoft Office PowerPoint</Application>
  <PresentationFormat>Экран (4:3)</PresentationFormat>
  <Paragraphs>122</Paragraphs>
  <Slides>92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92</vt:i4>
      </vt:variant>
    </vt:vector>
  </HeadingPairs>
  <TitlesOfParts>
    <vt:vector size="103" baseType="lpstr">
      <vt:lpstr>Arial</vt:lpstr>
      <vt:lpstr>Verdana</vt:lpstr>
      <vt:lpstr>Wingdings 2</vt:lpstr>
      <vt:lpstr>Calibri</vt:lpstr>
      <vt:lpstr>Constantia</vt:lpstr>
      <vt:lpstr>Arial Black</vt:lpstr>
      <vt:lpstr>Times New Roman</vt:lpstr>
      <vt:lpstr>Georgia</vt:lpstr>
      <vt:lpstr>Аспект</vt:lpstr>
      <vt:lpstr>1_Аспект</vt:lpstr>
      <vt:lpstr>2_Аспект</vt:lpstr>
      <vt:lpstr>  АДМИНИСТРАЦИЯ   ГОРОДСКОГО ПОСЕЛЕНИЯ            «ПОСЕЛОК       ВОРОТЫНСК»</vt:lpstr>
      <vt:lpstr>Презентация PowerPoint</vt:lpstr>
      <vt:lpstr>Прием     граждан</vt:lpstr>
      <vt:lpstr>Призыв граждан в Российскую армию.</vt:lpstr>
      <vt:lpstr> </vt:lpstr>
      <vt:lpstr>А.В. Стрельченко- получила жилое помещение из муниципального  жилищного фонда</vt:lpstr>
      <vt:lpstr>Предприятия стационарной торговли</vt:lpstr>
      <vt:lpstr>Презентация PowerPoint</vt:lpstr>
      <vt:lpstr>Предприятия общественного питания</vt:lpstr>
      <vt:lpstr> </vt:lpstr>
      <vt:lpstr>РАБОТА  ОТДЕЛА  ПО  УПРАВЛЕНИЮ МУНИЦИПАЛЬНЫМ  ИМУЩЕСТВОМ</vt:lpstr>
      <vt:lpstr>Презентация PowerPoint</vt:lpstr>
      <vt:lpstr> </vt:lpstr>
      <vt:lpstr>ОБЪЕКТЫ, НЕДВИЖИМОСТИ НЕ ПОСТАВЛЕННЫЕ  НА КАДАСТРОВЫЙ И НАЛОГОВЫЙ УЧЕТЫ</vt:lpstr>
      <vt:lpstr>  Жилищно-коммунальное        хозяйство</vt:lpstr>
      <vt:lpstr>  </vt:lpstr>
      <vt:lpstr>Презентация PowerPoint</vt:lpstr>
      <vt:lpstr>Аварийно-ремонтные работы</vt:lpstr>
      <vt:lpstr>Жилой фонд городского поселения</vt:lpstr>
      <vt:lpstr>Улица Зеленая</vt:lpstr>
      <vt:lpstr>Управляющие     компании  ГП     «Поселок  Воротынск»</vt:lpstr>
      <vt:lpstr>Жилой фонд городского поселения</vt:lpstr>
      <vt:lpstr>Презентация PowerPoint</vt:lpstr>
      <vt:lpstr>Краткосрочный план реализации региональной программы капитального ремонта общего имущества МКД на 2017 год</vt:lpstr>
      <vt:lpstr> Ремонт  кровли</vt:lpstr>
      <vt:lpstr> </vt:lpstr>
      <vt:lpstr>      </vt:lpstr>
      <vt:lpstr>Ремонт и содержание            дорог </vt:lpstr>
      <vt:lpstr>Ремонт и содержание дорог</vt:lpstr>
      <vt:lpstr>Уборка   улиц</vt:lpstr>
      <vt:lpstr>Уборка улиц</vt:lpstr>
      <vt:lpstr>Безопасность дорожно-транспортного движения</vt:lpstr>
      <vt:lpstr>Освещение улиц</vt:lpstr>
      <vt:lpstr>Цветники у домов</vt:lpstr>
      <vt:lpstr>Благоустройство</vt:lpstr>
      <vt:lpstr>Обрезка деревьев</vt:lpstr>
      <vt:lpstr>Выкашивание травы</vt:lpstr>
      <vt:lpstr>Парковка на газоне</vt:lpstr>
      <vt:lpstr>Уборка несанкционированных свалок</vt:lpstr>
      <vt:lpstr>Игровая площадка  ул. Сиреневый бульвар</vt:lpstr>
      <vt:lpstr>Установка детских  площадок</vt:lpstr>
      <vt:lpstr>ТЕРРИТОРИЯ  БУДУЩЕГО ПАРКА</vt:lpstr>
      <vt:lpstr>ЯБЛОНЕВЫЙ САД –  СКАЗОЧНЫЙ ОСТРОВОК</vt:lpstr>
      <vt:lpstr>Строительство по программе «Переселение…»</vt:lpstr>
      <vt:lpstr>Строительство домов по программе</vt:lpstr>
      <vt:lpstr>Детские площадки  у новых домов</vt:lpstr>
      <vt:lpstr>Новогодний конкурс</vt:lpstr>
      <vt:lpstr>Новогодний конкурс</vt:lpstr>
      <vt:lpstr>29  Мая - Международный день соседей</vt:lpstr>
      <vt:lpstr>ДЕНЬ СОСЕДЕЙ</vt:lpstr>
      <vt:lpstr>автопробег</vt:lpstr>
      <vt:lpstr>Презентация PowerPoint</vt:lpstr>
      <vt:lpstr>С. Кумовское</vt:lpstr>
      <vt:lpstr>Возложение гирлянды и цветов  к Братской могиле </vt:lpstr>
      <vt:lpstr>Бессмертный полк</vt:lpstr>
      <vt:lpstr>Презентация PowerPoint</vt:lpstr>
      <vt:lpstr>Презентация PowerPoint</vt:lpstr>
      <vt:lpstr>Демидов                                  Иванова Андрей                                    Валентина Кондратьевич                         Ивановна ветераны великой отечественной войны</vt:lpstr>
      <vt:lpstr>ветераны великой отечественной войны</vt:lpstr>
      <vt:lpstr>Труженица тыла З.В. Анучкина </vt:lpstr>
      <vt:lpstr>Труженик тыла М.А. Терешкин</vt:lpstr>
      <vt:lpstr> </vt:lpstr>
      <vt:lpstr>РЕМОНТ СЦЕНЫ</vt:lpstr>
      <vt:lpstr>РЕКОНСТРУКЦИЯ ЗРИТЕЛЬНОГО ЗАЛА  И  ХОЛЛА</vt:lpstr>
      <vt:lpstr>УСТАНОВКА ЭКРАНА,  ЗВУКО - И ВИДЕО- ОБОРУДОВАНИЯ</vt:lpstr>
      <vt:lpstr>Открытие 3D кинотеатра</vt:lpstr>
      <vt:lpstr>ГЛАВА АДМИНИСТРАЦИИ ГП «ПОСЕЛОК ВОРОТЫНСК»  С.Н. ЯКУШИН ГОСТИ  И  ЖИТЕЛИ  ВОРОТЫНСКА</vt:lpstr>
      <vt:lpstr>12 июня – День России</vt:lpstr>
      <vt:lpstr>Богатырские игры</vt:lpstr>
      <vt:lpstr>21 июня 2017 года   акция  "Зажги свечу»</vt:lpstr>
      <vt:lpstr>ОТКРЫТИЕ  ДОСКИ ПОЧЕТА</vt:lpstr>
      <vt:lpstr> </vt:lpstr>
      <vt:lpstr>День поселка</vt:lpstr>
      <vt:lpstr>   </vt:lpstr>
      <vt:lpstr>Князь М.И. Воротынский (работа  скульптора  Александрова)</vt:lpstr>
      <vt:lpstr>21 НОЯБРЯ - МИХАЙЛОВ ДЕНЬ</vt:lpstr>
      <vt:lpstr>Новогодний утренник для детей  с ограниченными возможностями здоровья  «Лучики надежды»</vt:lpstr>
      <vt:lpstr>Презентация PowerPoint</vt:lpstr>
      <vt:lpstr> Организация «Верность и Честь» 30 лет клубу «Родники»</vt:lpstr>
      <vt:lpstr>     Литературный  праздник с дошкольниками                  </vt:lpstr>
      <vt:lpstr>День защиты детей</vt:lpstr>
      <vt:lpstr>Занятие хореографией  в ДК «Юность»</vt:lpstr>
      <vt:lpstr>Библио- ночь – Эко-бум</vt:lpstr>
      <vt:lpstr>В гостях у лесничка –  эко программа </vt:lpstr>
      <vt:lpstr>Открытие книжкиной               Ярмарка            недели                         в библиотеке</vt:lpstr>
      <vt:lpstr>Премьера поэмы О. Воротынского  «Стояние на Угре. Великий князь Иван III»</vt:lpstr>
      <vt:lpstr>Новогодние мероприятия</vt:lpstr>
      <vt:lpstr>Встреча в поэтическом клубе «Парнас»</vt:lpstr>
      <vt:lpstr>Областной конкурс  «Кубок Консультант плюс» библиотека - победитель номинации «Буклет»</vt:lpstr>
      <vt:lpstr>БАЗА  МОБИЛИЗАЦИОННОГО  РАЗВЕРТЫВАНИЯ  ШТАБА  ОПОВЕЩЕНИЯ  И  ПУНКТА  СБОРА</vt:lpstr>
      <vt:lpstr>  АДМИНИСТРАЦИЯ        ГОРОДСКОГО ПОСЕЛЕНИЯ            «ПОСЕЛОК       ВОРОТЫНСК»</vt:lpstr>
      <vt:lpstr>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Britenkova</dc:creator>
  <cp:lastModifiedBy>Elmira</cp:lastModifiedBy>
  <cp:revision>435</cp:revision>
  <dcterms:created xsi:type="dcterms:W3CDTF">2017-01-19T11:16:02Z</dcterms:created>
  <dcterms:modified xsi:type="dcterms:W3CDTF">2020-09-07T12:12:00Z</dcterms:modified>
</cp:coreProperties>
</file>